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86.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Override PartName="/ppt/slideLayouts/slideLayout106.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diagrams/layout1.xml" ContentType="application/vnd.openxmlformats-officedocument.drawingml.diagramLayout+xml"/>
  <Override PartName="/ppt/slideMasters/slideMaster4.xml" ContentType="application/vnd.openxmlformats-officedocument.presentationml.slideMaster+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slideLayouts/slideLayout81.xml" ContentType="application/vnd.openxmlformats-officedocument.presentationml.slideLayout+xml"/>
  <Override PartName="/ppt/slideLayouts/slideLayout90.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14.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ppt/slideLayouts/slideLayout103.xml" ContentType="application/vnd.openxmlformats-officedocument.presentationml.slideLayout+xml"/>
  <Override PartName="/ppt/slideLayouts/slideLayout112.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1.xml" ContentType="application/vnd.openxmlformats-officedocument.presentationml.slideLayout+xml"/>
  <Override PartName="/ppt/slideLayouts/slideLayout110.xml" ContentType="application/vnd.openxmlformats-officedocument.presentationml.slideLayout+xml"/>
  <Override PartName="/ppt/slideMasters/slideMaster9.xml" ContentType="application/vnd.openxmlformats-officedocument.presentationml.slideMaster+xml"/>
  <Override PartName="/ppt/slideLayouts/slideLayout10.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slideLayouts/slideLayout99.xml" ContentType="application/vnd.openxmlformats-officedocument.presentationml.slideLayout+xml"/>
  <Override PartName="/ppt/theme/theme9.xml" ContentType="application/vnd.openxmlformats-officedocument.theme+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slideLayouts/slideLayout97.xml" ContentType="application/vnd.openxmlformats-officedocument.presentationml.slideLayout+xml"/>
  <Override PartName="/ppt/theme/theme11.xml" ContentType="application/vnd.openxmlformats-officedocument.them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34" r:id="rId2"/>
    <p:sldMasterId id="2147483722" r:id="rId3"/>
    <p:sldMasterId id="2147483708" r:id="rId4"/>
    <p:sldMasterId id="2147483684" r:id="rId5"/>
    <p:sldMasterId id="2147483696" r:id="rId6"/>
    <p:sldMasterId id="2147483660" r:id="rId7"/>
    <p:sldMasterId id="2147483672" r:id="rId8"/>
    <p:sldMasterId id="2147483770" r:id="rId9"/>
    <p:sldMasterId id="2147483784" r:id="rId10"/>
  </p:sldMasterIdLst>
  <p:notesMasterIdLst>
    <p:notesMasterId r:id="rId17"/>
  </p:notesMasterIdLst>
  <p:sldIdLst>
    <p:sldId id="256" r:id="rId11"/>
    <p:sldId id="257" r:id="rId12"/>
    <p:sldId id="258" r:id="rId13"/>
    <p:sldId id="259" r:id="rId14"/>
    <p:sldId id="260" r:id="rId15"/>
    <p:sldId id="261" r:id="rId16"/>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24"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5" Type="http://schemas.openxmlformats.org/officeDocument/2006/relationships/slideMaster" Target="slideMasters/slideMaster5.xml"/><Relationship Id="rId15" Type="http://schemas.openxmlformats.org/officeDocument/2006/relationships/slide" Target="slides/slide5.xml"/><Relationship Id="rId10" Type="http://schemas.openxmlformats.org/officeDocument/2006/relationships/slideMaster" Target="slideMasters/slideMaster10.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AC85AC-B95B-4B77-9B29-6D231527070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l-GR"/>
        </a:p>
      </dgm:t>
    </dgm:pt>
    <dgm:pt modelId="{86DCFE47-B687-4499-B5F0-EE6EA469DEC0}">
      <dgm:prSet phldrT="[Κείμενο]"/>
      <dgm:spPr/>
      <dgm:t>
        <a:bodyPr/>
        <a:lstStyle/>
        <a:p>
          <a:r>
            <a:rPr lang="el-GR" dirty="0" smtClean="0"/>
            <a:t>Για ένα αντικείμενο που εκτελεί ελεύθερη πτώση στην επιφάνεια της γης, η ταχύτητα θα αυξάνεται με ρυθμό 9,81 </a:t>
          </a:r>
          <a:r>
            <a:rPr lang="en-US" dirty="0" smtClean="0"/>
            <a:t>m/s </a:t>
          </a:r>
          <a:r>
            <a:rPr lang="el-GR" dirty="0" smtClean="0"/>
            <a:t>για κάθε δευτερόλεπτο της πτώσης του.</a:t>
          </a:r>
          <a:endParaRPr lang="el-GR" dirty="0"/>
        </a:p>
      </dgm:t>
    </dgm:pt>
    <dgm:pt modelId="{9E36CC5C-E3E9-4162-928F-1C6905F70A8B}" type="parTrans" cxnId="{555F8CF8-AD6C-48D6-9FB8-7FE53C4A45F0}">
      <dgm:prSet/>
      <dgm:spPr/>
      <dgm:t>
        <a:bodyPr/>
        <a:lstStyle/>
        <a:p>
          <a:endParaRPr lang="el-GR"/>
        </a:p>
      </dgm:t>
    </dgm:pt>
    <dgm:pt modelId="{A5FFD728-8D47-4ECB-83CE-2950B75127DC}" type="sibTrans" cxnId="{555F8CF8-AD6C-48D6-9FB8-7FE53C4A45F0}">
      <dgm:prSet/>
      <dgm:spPr/>
      <dgm:t>
        <a:bodyPr/>
        <a:lstStyle/>
        <a:p>
          <a:endParaRPr lang="el-GR"/>
        </a:p>
      </dgm:t>
    </dgm:pt>
    <dgm:pt modelId="{3533A868-44C2-4A0C-858A-9A26DAEE83E4}">
      <dgm:prSet phldrT="[Κείμενο]"/>
      <dgm:spPr/>
      <dgm:t>
        <a:bodyPr/>
        <a:lstStyle/>
        <a:p>
          <a:r>
            <a:rPr lang="el-GR" dirty="0" smtClean="0"/>
            <a:t>Ένα αντικείμενο από κατάσταση ηρεμίας και αφού αφεθεί ελεύθερο θα έχει ταχύτητα 9,81 </a:t>
          </a:r>
          <a:r>
            <a:rPr lang="en-US" dirty="0" smtClean="0"/>
            <a:t>m/s </a:t>
          </a:r>
          <a:r>
            <a:rPr lang="el-GR" dirty="0" err="1" smtClean="0"/>
            <a:t>μετα</a:t>
          </a:r>
          <a:r>
            <a:rPr lang="el-GR" dirty="0" smtClean="0"/>
            <a:t> από ένα δευτερόλεπτο 19,62 </a:t>
          </a:r>
          <a:r>
            <a:rPr lang="en-US" dirty="0" smtClean="0"/>
            <a:t>m/s </a:t>
          </a:r>
          <a:r>
            <a:rPr lang="el-GR" dirty="0" smtClean="0"/>
            <a:t>μετά από 2 δευτερόλεπτα κλπ.</a:t>
          </a:r>
          <a:endParaRPr lang="el-GR" dirty="0"/>
        </a:p>
      </dgm:t>
    </dgm:pt>
    <dgm:pt modelId="{BDD6EC8F-6B71-4842-8E9C-1C97F6287790}" type="parTrans" cxnId="{84261B0B-0455-426B-8E32-AD9A3E91729F}">
      <dgm:prSet/>
      <dgm:spPr/>
      <dgm:t>
        <a:bodyPr/>
        <a:lstStyle/>
        <a:p>
          <a:endParaRPr lang="el-GR"/>
        </a:p>
      </dgm:t>
    </dgm:pt>
    <dgm:pt modelId="{2EA960EF-3013-4F65-867F-39A0660E5753}" type="sibTrans" cxnId="{84261B0B-0455-426B-8E32-AD9A3E91729F}">
      <dgm:prSet/>
      <dgm:spPr/>
      <dgm:t>
        <a:bodyPr/>
        <a:lstStyle/>
        <a:p>
          <a:endParaRPr lang="el-GR"/>
        </a:p>
      </dgm:t>
    </dgm:pt>
    <dgm:pt modelId="{C00FAB92-E6D0-4032-9208-2F4F85C0A492}">
      <dgm:prSet phldrT="[Κείμενο]"/>
      <dgm:spPr/>
      <dgm:t>
        <a:bodyPr/>
        <a:lstStyle/>
        <a:p>
          <a:r>
            <a:rPr lang="el-GR" dirty="0" smtClean="0"/>
            <a:t>Το σώμα που εκτελεί ελεύθερη πτώση ασκεί και αυτό με τη σειρά του στη Γη δύναμη ανάλογου μέτρου και αντίθετης φοράς με αυτή που ασκεί η ίδια , κάτι που σημαίνει πως η γη </a:t>
          </a:r>
          <a:r>
            <a:rPr lang="el-GR" dirty="0" err="1" smtClean="0"/>
            <a:t>επιταγχύνεται</a:t>
          </a:r>
          <a:r>
            <a:rPr lang="el-GR" dirty="0" smtClean="0"/>
            <a:t> προς το σώμα. Όμως εξαιτίας της τεράστιας μάζας της γης , η δύναμη είναι αμελητέα.</a:t>
          </a:r>
          <a:endParaRPr lang="el-GR" dirty="0"/>
        </a:p>
      </dgm:t>
    </dgm:pt>
    <dgm:pt modelId="{96C3D585-11C1-4C54-B687-547AB01141D3}" type="parTrans" cxnId="{980CB58D-A07F-4861-AE73-FC1EBC02F2F8}">
      <dgm:prSet/>
      <dgm:spPr/>
      <dgm:t>
        <a:bodyPr/>
        <a:lstStyle/>
        <a:p>
          <a:endParaRPr lang="el-GR"/>
        </a:p>
      </dgm:t>
    </dgm:pt>
    <dgm:pt modelId="{F5F611B9-96E9-49F2-AF5D-E23A07E76DFD}" type="sibTrans" cxnId="{980CB58D-A07F-4861-AE73-FC1EBC02F2F8}">
      <dgm:prSet/>
      <dgm:spPr/>
      <dgm:t>
        <a:bodyPr/>
        <a:lstStyle/>
        <a:p>
          <a:endParaRPr lang="el-GR"/>
        </a:p>
      </dgm:t>
    </dgm:pt>
    <dgm:pt modelId="{D40E2EF8-9BF6-4DC3-8086-D1EEF2CC765B}" type="pres">
      <dgm:prSet presAssocID="{87AC85AC-B95B-4B77-9B29-6D231527070F}" presName="linear" presStyleCnt="0">
        <dgm:presLayoutVars>
          <dgm:animLvl val="lvl"/>
          <dgm:resizeHandles val="exact"/>
        </dgm:presLayoutVars>
      </dgm:prSet>
      <dgm:spPr/>
      <dgm:t>
        <a:bodyPr/>
        <a:lstStyle/>
        <a:p>
          <a:endParaRPr lang="el-GR"/>
        </a:p>
      </dgm:t>
    </dgm:pt>
    <dgm:pt modelId="{0C44D130-5A54-475A-A361-244BA4189E69}" type="pres">
      <dgm:prSet presAssocID="{86DCFE47-B687-4499-B5F0-EE6EA469DEC0}" presName="parentText" presStyleLbl="node1" presStyleIdx="0" presStyleCnt="3">
        <dgm:presLayoutVars>
          <dgm:chMax val="0"/>
          <dgm:bulletEnabled val="1"/>
        </dgm:presLayoutVars>
      </dgm:prSet>
      <dgm:spPr/>
      <dgm:t>
        <a:bodyPr/>
        <a:lstStyle/>
        <a:p>
          <a:endParaRPr lang="el-GR"/>
        </a:p>
      </dgm:t>
    </dgm:pt>
    <dgm:pt modelId="{5A2F2EC9-C110-4FA9-99B9-5023E0B98E9A}" type="pres">
      <dgm:prSet presAssocID="{A5FFD728-8D47-4ECB-83CE-2950B75127DC}" presName="spacer" presStyleCnt="0"/>
      <dgm:spPr/>
    </dgm:pt>
    <dgm:pt modelId="{2860721A-6A10-4990-9D92-8E4117828A1D}" type="pres">
      <dgm:prSet presAssocID="{3533A868-44C2-4A0C-858A-9A26DAEE83E4}" presName="parentText" presStyleLbl="node1" presStyleIdx="1" presStyleCnt="3">
        <dgm:presLayoutVars>
          <dgm:chMax val="0"/>
          <dgm:bulletEnabled val="1"/>
        </dgm:presLayoutVars>
      </dgm:prSet>
      <dgm:spPr/>
      <dgm:t>
        <a:bodyPr/>
        <a:lstStyle/>
        <a:p>
          <a:endParaRPr lang="el-GR"/>
        </a:p>
      </dgm:t>
    </dgm:pt>
    <dgm:pt modelId="{1EB20784-EA7F-4A3D-849B-C31A36636A86}" type="pres">
      <dgm:prSet presAssocID="{2EA960EF-3013-4F65-867F-39A0660E5753}" presName="spacer" presStyleCnt="0"/>
      <dgm:spPr/>
    </dgm:pt>
    <dgm:pt modelId="{E2A4D459-7BF1-4001-8C4E-0586E0B2FCF2}" type="pres">
      <dgm:prSet presAssocID="{C00FAB92-E6D0-4032-9208-2F4F85C0A492}" presName="parentText" presStyleLbl="node1" presStyleIdx="2" presStyleCnt="3">
        <dgm:presLayoutVars>
          <dgm:chMax val="0"/>
          <dgm:bulletEnabled val="1"/>
        </dgm:presLayoutVars>
      </dgm:prSet>
      <dgm:spPr/>
      <dgm:t>
        <a:bodyPr/>
        <a:lstStyle/>
        <a:p>
          <a:endParaRPr lang="el-GR"/>
        </a:p>
      </dgm:t>
    </dgm:pt>
  </dgm:ptLst>
  <dgm:cxnLst>
    <dgm:cxn modelId="{555F8CF8-AD6C-48D6-9FB8-7FE53C4A45F0}" srcId="{87AC85AC-B95B-4B77-9B29-6D231527070F}" destId="{86DCFE47-B687-4499-B5F0-EE6EA469DEC0}" srcOrd="0" destOrd="0" parTransId="{9E36CC5C-E3E9-4162-928F-1C6905F70A8B}" sibTransId="{A5FFD728-8D47-4ECB-83CE-2950B75127DC}"/>
    <dgm:cxn modelId="{379BBE91-86B1-48B3-B6CA-E3EBB13C5DB8}" type="presOf" srcId="{87AC85AC-B95B-4B77-9B29-6D231527070F}" destId="{D40E2EF8-9BF6-4DC3-8086-D1EEF2CC765B}" srcOrd="0" destOrd="0" presId="urn:microsoft.com/office/officeart/2005/8/layout/vList2"/>
    <dgm:cxn modelId="{681DA987-D867-47A6-B96D-35677F30D02B}" type="presOf" srcId="{C00FAB92-E6D0-4032-9208-2F4F85C0A492}" destId="{E2A4D459-7BF1-4001-8C4E-0586E0B2FCF2}" srcOrd="0" destOrd="0" presId="urn:microsoft.com/office/officeart/2005/8/layout/vList2"/>
    <dgm:cxn modelId="{E16FBE00-954C-4A06-B12F-3F1FBDFE94ED}" type="presOf" srcId="{86DCFE47-B687-4499-B5F0-EE6EA469DEC0}" destId="{0C44D130-5A54-475A-A361-244BA4189E69}" srcOrd="0" destOrd="0" presId="urn:microsoft.com/office/officeart/2005/8/layout/vList2"/>
    <dgm:cxn modelId="{84261B0B-0455-426B-8E32-AD9A3E91729F}" srcId="{87AC85AC-B95B-4B77-9B29-6D231527070F}" destId="{3533A868-44C2-4A0C-858A-9A26DAEE83E4}" srcOrd="1" destOrd="0" parTransId="{BDD6EC8F-6B71-4842-8E9C-1C97F6287790}" sibTransId="{2EA960EF-3013-4F65-867F-39A0660E5753}"/>
    <dgm:cxn modelId="{980CB58D-A07F-4861-AE73-FC1EBC02F2F8}" srcId="{87AC85AC-B95B-4B77-9B29-6D231527070F}" destId="{C00FAB92-E6D0-4032-9208-2F4F85C0A492}" srcOrd="2" destOrd="0" parTransId="{96C3D585-11C1-4C54-B687-547AB01141D3}" sibTransId="{F5F611B9-96E9-49F2-AF5D-E23A07E76DFD}"/>
    <dgm:cxn modelId="{3FD4193F-7804-4627-8D54-218ADA602684}" type="presOf" srcId="{3533A868-44C2-4A0C-858A-9A26DAEE83E4}" destId="{2860721A-6A10-4990-9D92-8E4117828A1D}" srcOrd="0" destOrd="0" presId="urn:microsoft.com/office/officeart/2005/8/layout/vList2"/>
    <dgm:cxn modelId="{AFFC9A88-F89B-476B-9088-8C6FF786BFE8}" type="presParOf" srcId="{D40E2EF8-9BF6-4DC3-8086-D1EEF2CC765B}" destId="{0C44D130-5A54-475A-A361-244BA4189E69}" srcOrd="0" destOrd="0" presId="urn:microsoft.com/office/officeart/2005/8/layout/vList2"/>
    <dgm:cxn modelId="{FEE869B0-393F-4C5B-9BD8-BC3E50FF8BD7}" type="presParOf" srcId="{D40E2EF8-9BF6-4DC3-8086-D1EEF2CC765B}" destId="{5A2F2EC9-C110-4FA9-99B9-5023E0B98E9A}" srcOrd="1" destOrd="0" presId="urn:microsoft.com/office/officeart/2005/8/layout/vList2"/>
    <dgm:cxn modelId="{093A56EA-8E34-4CFA-BAAB-735A15525FE0}" type="presParOf" srcId="{D40E2EF8-9BF6-4DC3-8086-D1EEF2CC765B}" destId="{2860721A-6A10-4990-9D92-8E4117828A1D}" srcOrd="2" destOrd="0" presId="urn:microsoft.com/office/officeart/2005/8/layout/vList2"/>
    <dgm:cxn modelId="{65DA0261-787E-4D65-95C4-4E5F7A0E8128}" type="presParOf" srcId="{D40E2EF8-9BF6-4DC3-8086-D1EEF2CC765B}" destId="{1EB20784-EA7F-4A3D-849B-C31A36636A86}" srcOrd="3" destOrd="0" presId="urn:microsoft.com/office/officeart/2005/8/layout/vList2"/>
    <dgm:cxn modelId="{9C15DEB5-3FFA-49D9-85F2-13E5AEB7BB18}" type="presParOf" srcId="{D40E2EF8-9BF6-4DC3-8086-D1EEF2CC765B}" destId="{E2A4D459-7BF1-4001-8C4E-0586E0B2FCF2}" srcOrd="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C44D130-5A54-475A-A361-244BA4189E69}">
      <dsp:nvSpPr>
        <dsp:cNvPr id="0" name=""/>
        <dsp:cNvSpPr/>
      </dsp:nvSpPr>
      <dsp:spPr>
        <a:xfrm>
          <a:off x="0" y="174620"/>
          <a:ext cx="8229600" cy="141277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l-GR" sz="2100" kern="1200" dirty="0" smtClean="0"/>
            <a:t>Για ένα αντικείμενο που εκτελεί ελεύθερη πτώση στην επιφάνεια της γης, η ταχύτητα θα αυξάνεται με ρυθμό 9,81 </a:t>
          </a:r>
          <a:r>
            <a:rPr lang="en-US" sz="2100" kern="1200" dirty="0" smtClean="0"/>
            <a:t>m/s </a:t>
          </a:r>
          <a:r>
            <a:rPr lang="el-GR" sz="2100" kern="1200" dirty="0" smtClean="0"/>
            <a:t>για κάθε δευτερόλεπτο της πτώσης του.</a:t>
          </a:r>
          <a:endParaRPr lang="el-GR" sz="2100" kern="1200" dirty="0"/>
        </a:p>
      </dsp:txBody>
      <dsp:txXfrm>
        <a:off x="0" y="174620"/>
        <a:ext cx="8229600" cy="1412774"/>
      </dsp:txXfrm>
    </dsp:sp>
    <dsp:sp modelId="{2860721A-6A10-4990-9D92-8E4117828A1D}">
      <dsp:nvSpPr>
        <dsp:cNvPr id="0" name=""/>
        <dsp:cNvSpPr/>
      </dsp:nvSpPr>
      <dsp:spPr>
        <a:xfrm>
          <a:off x="0" y="1647875"/>
          <a:ext cx="8229600" cy="141277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l-GR" sz="2100" kern="1200" dirty="0" smtClean="0"/>
            <a:t>Ένα αντικείμενο από κατάσταση ηρεμίας και αφού αφεθεί ελεύθερο θα έχει ταχύτητα 9,81 </a:t>
          </a:r>
          <a:r>
            <a:rPr lang="en-US" sz="2100" kern="1200" dirty="0" smtClean="0"/>
            <a:t>m/s </a:t>
          </a:r>
          <a:r>
            <a:rPr lang="el-GR" sz="2100" kern="1200" dirty="0" err="1" smtClean="0"/>
            <a:t>μετα</a:t>
          </a:r>
          <a:r>
            <a:rPr lang="el-GR" sz="2100" kern="1200" dirty="0" smtClean="0"/>
            <a:t> από ένα δευτερόλεπτο 19,62 </a:t>
          </a:r>
          <a:r>
            <a:rPr lang="en-US" sz="2100" kern="1200" dirty="0" smtClean="0"/>
            <a:t>m/s </a:t>
          </a:r>
          <a:r>
            <a:rPr lang="el-GR" sz="2100" kern="1200" dirty="0" smtClean="0"/>
            <a:t>μετά από 2 δευτερόλεπτα κλπ.</a:t>
          </a:r>
          <a:endParaRPr lang="el-GR" sz="2100" kern="1200" dirty="0"/>
        </a:p>
      </dsp:txBody>
      <dsp:txXfrm>
        <a:off x="0" y="1647875"/>
        <a:ext cx="8229600" cy="1412774"/>
      </dsp:txXfrm>
    </dsp:sp>
    <dsp:sp modelId="{E2A4D459-7BF1-4001-8C4E-0586E0B2FCF2}">
      <dsp:nvSpPr>
        <dsp:cNvPr id="0" name=""/>
        <dsp:cNvSpPr/>
      </dsp:nvSpPr>
      <dsp:spPr>
        <a:xfrm>
          <a:off x="0" y="3121130"/>
          <a:ext cx="8229600" cy="141277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l-GR" sz="2100" kern="1200" dirty="0" smtClean="0"/>
            <a:t>Το σώμα που εκτελεί ελεύθερη πτώση ασκεί και αυτό με τη σειρά του στη Γη δύναμη ανάλογου μέτρου και αντίθετης φοράς με αυτή που ασκεί η ίδια , κάτι που σημαίνει πως η γη </a:t>
          </a:r>
          <a:r>
            <a:rPr lang="el-GR" sz="2100" kern="1200" dirty="0" err="1" smtClean="0"/>
            <a:t>επιταγχύνεται</a:t>
          </a:r>
          <a:r>
            <a:rPr lang="el-GR" sz="2100" kern="1200" dirty="0" smtClean="0"/>
            <a:t> προς το σώμα. Όμως εξαιτίας της τεράστιας μάζας της γης , η δύναμη είναι αμελητέα.</a:t>
          </a:r>
          <a:endParaRPr lang="el-GR" sz="2100" kern="1200" dirty="0"/>
        </a:p>
      </dsp:txBody>
      <dsp:txXfrm>
        <a:off x="0" y="3121130"/>
        <a:ext cx="8229600" cy="141277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1A1BD1-2C43-43FD-B923-B14C2E763F56}" type="datetimeFigureOut">
              <a:rPr lang="el-GR" smtClean="0"/>
              <a:pPr/>
              <a:t>24/4/2018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1E9E76-4D7D-444C-AFC3-DCFD9293C9EF}"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Κάντε κλικ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92353B69-2420-4FD5-93E0-FD768548BBB6}"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dirty="0"/>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pic>
        <p:nvPicPr>
          <p:cNvPr id="9" name="8 - Εικόνα" descr="αρχείο λήψης.jpg"/>
          <p:cNvPicPr>
            <a:picLocks noChangeAspect="1"/>
          </p:cNvPicPr>
          <p:nvPr userDrawn="1"/>
        </p:nvPicPr>
        <p:blipFill>
          <a:blip r:embed="rId2" cstate="print"/>
          <a:stretch>
            <a:fillRect/>
          </a:stretch>
        </p:blipFill>
        <p:spPr>
          <a:xfrm>
            <a:off x="214282" y="214290"/>
            <a:ext cx="1214446" cy="121444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09946A3B-E482-42B3-A15A-D3F4AC05EB99}"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0CCCD486-C32A-4E16-9430-AD0E83D04C52}"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C711AD17-75DE-4D45-AC4C-B0818B54B43A}" type="slidenum">
              <a:rPr lang="el-GR" smtClean="0"/>
              <a:pPr/>
              <a:t>‹#›</a:t>
            </a:fld>
            <a:endParaRPr lang="el-G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l-GR" smtClean="0">
                <a:solidFill>
                  <a:schemeClr val="lt1"/>
                </a:solidFill>
                <a:latin typeface="+mn-lt"/>
                <a:ea typeface="+mn-ea"/>
                <a:cs typeface="+mn-cs"/>
              </a:rPr>
              <a:t>Κάντε κλικ στο εικονίδιο για να προσθέσετε μια εικόνα</a:t>
            </a:r>
            <a:endParaRPr kumimoji="0" lang="en-US" dirty="0">
              <a:solidFill>
                <a:schemeClr val="lt1"/>
              </a:solidFill>
              <a:latin typeface="+mn-lt"/>
              <a:ea typeface="+mn-ea"/>
              <a:cs typeface="+mn-cs"/>
            </a:endParaRPr>
          </a:p>
        </p:txBody>
      </p:sp>
      <p:sp>
        <p:nvSpPr>
          <p:cNvPr id="4" name="3 - Θέση κειμένου"/>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DAD01289-B529-4915-8EBA-D42BC0F8A919}"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C711AD17-75DE-4D45-AC4C-B0818B54B43A}" type="slidenum">
              <a:rPr lang="el-GR" smtClean="0"/>
              <a:pPr/>
              <a:t>‹#›</a:t>
            </a:fld>
            <a:endParaRPr lang="el-G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9D9FDC73-010F-4D17-A3A9-79DBD020FF1B}"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C711AD17-75DE-4D45-AC4C-B0818B54B43A}" type="slidenum">
              <a:rPr lang="el-GR" smtClean="0"/>
              <a:pPr/>
              <a:t>‹#›</a:t>
            </a:fld>
            <a:endParaRPr lang="el-G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47BF05BE-CF27-497E-8D8F-B41EAE81CD7F}"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C711AD17-75DE-4D45-AC4C-B0818B54B43A}" type="slidenum">
              <a:rPr lang="el-GR" smtClean="0"/>
              <a:pPr/>
              <a:t>‹#›</a:t>
            </a:fld>
            <a:endParaRPr lang="el-G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7A36D03D-C53A-4E89-AF61-339DFDCA7D9A}"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4ED757E3-3C54-4D19-B4A0-D875DB17CFA2}" type="slidenum">
              <a:rPr lang="el-GR" smtClean="0"/>
              <a:pPr/>
              <a:t>‹#›</a:t>
            </a:fld>
            <a:endParaRPr lang="el-GR"/>
          </a:p>
        </p:txBody>
      </p:sp>
      <p:sp>
        <p:nvSpPr>
          <p:cNvPr id="8" name="7 - Θέση εικόνας"/>
          <p:cNvSpPr>
            <a:spLocks noGrp="1"/>
          </p:cNvSpPr>
          <p:nvPr>
            <p:ph type="pic" sz="quarter" idx="13"/>
          </p:nvPr>
        </p:nvSpPr>
        <p:spPr>
          <a:xfrm>
            <a:off x="357188" y="5929313"/>
            <a:ext cx="914400" cy="914400"/>
          </a:xfrm>
        </p:spPr>
        <p:txBody>
          <a:bodyPr/>
          <a:lstStyle/>
          <a:p>
            <a:endParaRPr lang="el-G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4CB5825F-0B42-4258-AF16-8F3C75BA03D1}"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4ED757E3-3C54-4D19-B4A0-D875DB17CFA2}" type="slidenum">
              <a:rPr lang="el-GR" smtClean="0"/>
              <a:pPr/>
              <a:t>‹#›</a:t>
            </a:fld>
            <a:endParaRPr lang="el-G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8CF5BE87-F5C8-45B1-BCF6-D13A3EAF67E5}"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4ED757E3-3C54-4D19-B4A0-D875DB17CFA2}" type="slidenum">
              <a:rPr lang="el-GR" smtClean="0"/>
              <a:pPr/>
              <a:t>‹#›</a:t>
            </a:fld>
            <a:endParaRPr lang="el-G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EF4EED7E-F9D9-4B39-89BA-053D31A57634}"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4ED757E3-3C54-4D19-B4A0-D875DB17CFA2}" type="slidenum">
              <a:rPr lang="el-GR" smtClean="0"/>
              <a:pPr/>
              <a:t>‹#›</a:t>
            </a:fld>
            <a:endParaRPr lang="el-G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F35DD5E9-0848-46B8-8791-B57F98F73A05}" type="datetime1">
              <a:rPr lang="el-GR" smtClean="0"/>
              <a:t>24/4/2018</a:t>
            </a:fld>
            <a:endParaRPr lang="el-GR"/>
          </a:p>
        </p:txBody>
      </p:sp>
      <p:sp>
        <p:nvSpPr>
          <p:cNvPr id="8" name="7 - Θέση υποσέλιδου"/>
          <p:cNvSpPr>
            <a:spLocks noGrp="1"/>
          </p:cNvSpPr>
          <p:nvPr>
            <p:ph type="ftr" sz="quarter" idx="11"/>
          </p:nvPr>
        </p:nvSpPr>
        <p:spPr/>
        <p:txBody>
          <a:bodyPr/>
          <a:lstStyle/>
          <a:p>
            <a:r>
              <a:rPr lang="el-GR" smtClean="0"/>
              <a:t>Η βαρύτητα</a:t>
            </a:r>
            <a:endParaRPr lang="el-GR"/>
          </a:p>
        </p:txBody>
      </p:sp>
      <p:sp>
        <p:nvSpPr>
          <p:cNvPr id="9" name="8 - Θέση αριθμού διαφάνειας"/>
          <p:cNvSpPr>
            <a:spLocks noGrp="1"/>
          </p:cNvSpPr>
          <p:nvPr>
            <p:ph type="sldNum" sz="quarter" idx="12"/>
          </p:nvPr>
        </p:nvSpPr>
        <p:spPr/>
        <p:txBody>
          <a:bodyPr/>
          <a:lstStyle/>
          <a:p>
            <a:fld id="{4ED757E3-3C54-4D19-B4A0-D875DB17CFA2}" type="slidenum">
              <a:rPr lang="el-GR" smtClean="0"/>
              <a:pPr/>
              <a:t>‹#›</a:t>
            </a:fld>
            <a:endParaRPr lang="el-G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BB3ED90F-C809-4E72-A406-3C158E8EC8E6}" type="datetime1">
              <a:rPr lang="el-GR" smtClean="0"/>
              <a:t>24/4/2018</a:t>
            </a:fld>
            <a:endParaRPr lang="el-GR"/>
          </a:p>
        </p:txBody>
      </p:sp>
      <p:sp>
        <p:nvSpPr>
          <p:cNvPr id="4" name="3 - Θέση υποσέλιδου"/>
          <p:cNvSpPr>
            <a:spLocks noGrp="1"/>
          </p:cNvSpPr>
          <p:nvPr>
            <p:ph type="ftr" sz="quarter" idx="11"/>
          </p:nvPr>
        </p:nvSpPr>
        <p:spPr/>
        <p:txBody>
          <a:bodyPr/>
          <a:lstStyle/>
          <a:p>
            <a:r>
              <a:rPr lang="el-GR" smtClean="0"/>
              <a:t>Η βαρύτητα</a:t>
            </a:r>
            <a:endParaRPr lang="el-GR"/>
          </a:p>
        </p:txBody>
      </p:sp>
      <p:sp>
        <p:nvSpPr>
          <p:cNvPr id="5" name="4 - Θέση αριθμού διαφάνειας"/>
          <p:cNvSpPr>
            <a:spLocks noGrp="1"/>
          </p:cNvSpPr>
          <p:nvPr>
            <p:ph type="sldNum" sz="quarter" idx="12"/>
          </p:nvPr>
        </p:nvSpPr>
        <p:spPr/>
        <p:txBody>
          <a:bodyPr/>
          <a:lstStyle/>
          <a:p>
            <a:fld id="{4ED757E3-3C54-4D19-B4A0-D875DB17CFA2}"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Κάντε κλικ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02B8867A-250A-4F31-91D9-3587836468BE}"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08E1E28A-FBDB-4AB6-9F3C-D0CCF6CF9808}" type="datetime1">
              <a:rPr lang="el-GR" smtClean="0"/>
              <a:t>24/4/2018</a:t>
            </a:fld>
            <a:endParaRPr lang="el-GR"/>
          </a:p>
        </p:txBody>
      </p:sp>
      <p:sp>
        <p:nvSpPr>
          <p:cNvPr id="3" name="2 - Θέση υποσέλιδου"/>
          <p:cNvSpPr>
            <a:spLocks noGrp="1"/>
          </p:cNvSpPr>
          <p:nvPr>
            <p:ph type="ftr" sz="quarter" idx="11"/>
          </p:nvPr>
        </p:nvSpPr>
        <p:spPr/>
        <p:txBody>
          <a:bodyPr/>
          <a:lstStyle/>
          <a:p>
            <a:r>
              <a:rPr lang="el-GR" smtClean="0"/>
              <a:t>Η βαρύτητα</a:t>
            </a:r>
            <a:endParaRPr lang="el-GR"/>
          </a:p>
        </p:txBody>
      </p:sp>
      <p:sp>
        <p:nvSpPr>
          <p:cNvPr id="4" name="3 - Θέση αριθμού διαφάνειας"/>
          <p:cNvSpPr>
            <a:spLocks noGrp="1"/>
          </p:cNvSpPr>
          <p:nvPr>
            <p:ph type="sldNum" sz="quarter" idx="12"/>
          </p:nvPr>
        </p:nvSpPr>
        <p:spPr/>
        <p:txBody>
          <a:bodyPr/>
          <a:lstStyle/>
          <a:p>
            <a:fld id="{4ED757E3-3C54-4D19-B4A0-D875DB17CFA2}" type="slidenum">
              <a:rPr lang="el-GR" smtClean="0"/>
              <a:pPr/>
              <a:t>‹#›</a:t>
            </a:fld>
            <a:endParaRPr lang="el-G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F0106A0C-BD82-46C8-A1F0-07CF8ED9E5CC}"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4ED757E3-3C54-4D19-B4A0-D875DB17CFA2}" type="slidenum">
              <a:rPr lang="el-GR" smtClean="0"/>
              <a:pPr/>
              <a:t>‹#›</a:t>
            </a:fld>
            <a:endParaRPr lang="el-G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A04823EB-353B-484B-846D-F9E2260F3CE5}"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4ED757E3-3C54-4D19-B4A0-D875DB17CFA2}" type="slidenum">
              <a:rPr lang="el-GR" smtClean="0"/>
              <a:pPr/>
              <a:t>‹#›</a:t>
            </a:fld>
            <a:endParaRPr lang="el-G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FBCAB5C6-0CE0-4D2C-8AEC-AD6DE7F77F4B}"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4ED757E3-3C54-4D19-B4A0-D875DB17CFA2}" type="slidenum">
              <a:rPr lang="el-GR" smtClean="0"/>
              <a:pPr/>
              <a:t>‹#›</a:t>
            </a:fld>
            <a:endParaRPr lang="el-G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051D4023-1796-415B-BC8A-241E1BCA52E8}"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4ED757E3-3C54-4D19-B4A0-D875DB17CFA2}" type="slidenum">
              <a:rPr lang="el-GR" smtClean="0"/>
              <a:pPr/>
              <a:t>‹#›</a:t>
            </a:fld>
            <a:endParaRPr lang="el-G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Προσαρμοσμένη διάταξ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75B74C57-6001-4C9C-8151-931E2DFC628A}" type="datetime1">
              <a:rPr lang="el-GR" smtClean="0"/>
              <a:t>24/4/2018</a:t>
            </a:fld>
            <a:endParaRPr lang="el-GR"/>
          </a:p>
        </p:txBody>
      </p:sp>
      <p:sp>
        <p:nvSpPr>
          <p:cNvPr id="4" name="3 - Θέση υποσέλιδου"/>
          <p:cNvSpPr>
            <a:spLocks noGrp="1"/>
          </p:cNvSpPr>
          <p:nvPr>
            <p:ph type="ftr" sz="quarter" idx="11"/>
          </p:nvPr>
        </p:nvSpPr>
        <p:spPr/>
        <p:txBody>
          <a:bodyPr/>
          <a:lstStyle/>
          <a:p>
            <a:r>
              <a:rPr lang="el-GR" smtClean="0"/>
              <a:t>Η βαρύτητα</a:t>
            </a:r>
            <a:endParaRPr lang="el-GR" dirty="0"/>
          </a:p>
        </p:txBody>
      </p:sp>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Προσαρμοσμένη διάταξ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9384E586-8215-4730-8EA5-AA1562D5B40C}" type="datetime1">
              <a:rPr lang="el-GR" smtClean="0"/>
              <a:t>24/4/2018</a:t>
            </a:fld>
            <a:endParaRPr lang="el-GR"/>
          </a:p>
        </p:txBody>
      </p:sp>
      <p:sp>
        <p:nvSpPr>
          <p:cNvPr id="4" name="3 - Θέση υποσέλιδου"/>
          <p:cNvSpPr>
            <a:spLocks noGrp="1"/>
          </p:cNvSpPr>
          <p:nvPr>
            <p:ph type="ftr" sz="quarter" idx="11"/>
          </p:nvPr>
        </p:nvSpPr>
        <p:spPr/>
        <p:txBody>
          <a:bodyPr/>
          <a:lstStyle/>
          <a:p>
            <a:r>
              <a:rPr lang="el-GR" smtClean="0"/>
              <a:t>Η βαρύτητα</a:t>
            </a:r>
            <a:endParaRPr lang="el-GR" dirty="0"/>
          </a:p>
        </p:txBody>
      </p:sp>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4D276EE2-EB16-4731-82C0-DFBB14E23B7D}"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B59C9B2E-228D-454E-AEC3-171F2A6AD2A5}" type="slidenum">
              <a:rPr lang="el-GR" smtClean="0"/>
              <a:pPr/>
              <a:t>‹#›</a:t>
            </a:fld>
            <a:endParaRPr lang="el-G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B2B963AF-720B-48CA-9485-0D96E1A77C9B}"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B59C9B2E-228D-454E-AEC3-171F2A6AD2A5}" type="slidenum">
              <a:rPr lang="el-GR" smtClean="0"/>
              <a:pPr/>
              <a:t>‹#›</a:t>
            </a:fld>
            <a:endParaRPr lang="el-G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223F9B94-3D98-464B-931F-C907AF1D51A8}"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B59C9B2E-228D-454E-AEC3-171F2A6AD2A5}" type="slidenum">
              <a:rPr lang="el-GR" smtClean="0"/>
              <a:pPr/>
              <a:t>‹#›</a:t>
            </a:fld>
            <a:endParaRPr lang="el-G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94756D54-D862-4E0D-9C21-CB1D2060045B}"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B59C9B2E-228D-454E-AEC3-171F2A6AD2A5}" type="slidenum">
              <a:rPr lang="el-GR" smtClean="0"/>
              <a:pPr/>
              <a:t>‹#›</a:t>
            </a:fld>
            <a:endParaRPr lang="el-G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46D990EC-B026-4AC8-89F7-67F8B0E7DB76}" type="datetime1">
              <a:rPr lang="el-GR" smtClean="0"/>
              <a:t>24/4/2018</a:t>
            </a:fld>
            <a:endParaRPr lang="el-GR"/>
          </a:p>
        </p:txBody>
      </p:sp>
      <p:sp>
        <p:nvSpPr>
          <p:cNvPr id="8" name="7 - Θέση υποσέλιδου"/>
          <p:cNvSpPr>
            <a:spLocks noGrp="1"/>
          </p:cNvSpPr>
          <p:nvPr>
            <p:ph type="ftr" sz="quarter" idx="11"/>
          </p:nvPr>
        </p:nvSpPr>
        <p:spPr/>
        <p:txBody>
          <a:bodyPr/>
          <a:lstStyle/>
          <a:p>
            <a:r>
              <a:rPr lang="el-GR" smtClean="0"/>
              <a:t>Η βαρύτητα</a:t>
            </a:r>
            <a:endParaRPr lang="el-GR"/>
          </a:p>
        </p:txBody>
      </p:sp>
      <p:sp>
        <p:nvSpPr>
          <p:cNvPr id="9" name="8 - Θέση αριθμού διαφάνειας"/>
          <p:cNvSpPr>
            <a:spLocks noGrp="1"/>
          </p:cNvSpPr>
          <p:nvPr>
            <p:ph type="sldNum" sz="quarter" idx="12"/>
          </p:nvPr>
        </p:nvSpPr>
        <p:spPr/>
        <p:txBody>
          <a:bodyPr/>
          <a:lstStyle/>
          <a:p>
            <a:fld id="{B59C9B2E-228D-454E-AEC3-171F2A6AD2A5}" type="slidenum">
              <a:rPr lang="el-GR" smtClean="0"/>
              <a:pPr/>
              <a:t>‹#›</a:t>
            </a:fld>
            <a:endParaRPr lang="el-G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BA471B50-F76D-47D6-B9B5-E094796300D0}" type="datetime1">
              <a:rPr lang="el-GR" smtClean="0"/>
              <a:t>24/4/2018</a:t>
            </a:fld>
            <a:endParaRPr lang="el-GR"/>
          </a:p>
        </p:txBody>
      </p:sp>
      <p:sp>
        <p:nvSpPr>
          <p:cNvPr id="4" name="3 - Θέση υποσέλιδου"/>
          <p:cNvSpPr>
            <a:spLocks noGrp="1"/>
          </p:cNvSpPr>
          <p:nvPr>
            <p:ph type="ftr" sz="quarter" idx="11"/>
          </p:nvPr>
        </p:nvSpPr>
        <p:spPr/>
        <p:txBody>
          <a:bodyPr/>
          <a:lstStyle/>
          <a:p>
            <a:r>
              <a:rPr lang="el-GR" smtClean="0"/>
              <a:t>Η βαρύτητα</a:t>
            </a:r>
            <a:endParaRPr lang="el-GR"/>
          </a:p>
        </p:txBody>
      </p:sp>
      <p:sp>
        <p:nvSpPr>
          <p:cNvPr id="5" name="4 - Θέση αριθμού διαφάνειας"/>
          <p:cNvSpPr>
            <a:spLocks noGrp="1"/>
          </p:cNvSpPr>
          <p:nvPr>
            <p:ph type="sldNum" sz="quarter" idx="12"/>
          </p:nvPr>
        </p:nvSpPr>
        <p:spPr/>
        <p:txBody>
          <a:bodyPr/>
          <a:lstStyle/>
          <a:p>
            <a:fld id="{B59C9B2E-228D-454E-AEC3-171F2A6AD2A5}"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dirty="0" smtClean="0"/>
              <a:t>Κάντε κλικ για να επεξεργαστείτε τα στυλ κειμένου του υποδείγματος</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l-GR" dirty="0"/>
          </a:p>
        </p:txBody>
      </p:sp>
      <p:sp>
        <p:nvSpPr>
          <p:cNvPr id="4" name="3 - Θέση ημερομηνίας"/>
          <p:cNvSpPr>
            <a:spLocks noGrp="1"/>
          </p:cNvSpPr>
          <p:nvPr>
            <p:ph type="dt" sz="half" idx="10"/>
          </p:nvPr>
        </p:nvSpPr>
        <p:spPr/>
        <p:txBody>
          <a:bodyPr/>
          <a:lstStyle/>
          <a:p>
            <a:fld id="{EFA3478D-4204-4D07-BACC-DEDCFA50CC08}" type="datetime1">
              <a:rPr lang="el-GR" smtClean="0"/>
              <a:t>24/4/2018</a:t>
            </a:fld>
            <a:endParaRPr lang="el-GR" dirty="0"/>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transition>
    <p:dissolv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AE1C215A-6275-4A4B-B5ED-A46AB05D4709}" type="datetime1">
              <a:rPr lang="el-GR" smtClean="0"/>
              <a:t>24/4/2018</a:t>
            </a:fld>
            <a:endParaRPr lang="el-GR"/>
          </a:p>
        </p:txBody>
      </p:sp>
      <p:sp>
        <p:nvSpPr>
          <p:cNvPr id="3" name="2 - Θέση υποσέλιδου"/>
          <p:cNvSpPr>
            <a:spLocks noGrp="1"/>
          </p:cNvSpPr>
          <p:nvPr>
            <p:ph type="ftr" sz="quarter" idx="11"/>
          </p:nvPr>
        </p:nvSpPr>
        <p:spPr/>
        <p:txBody>
          <a:bodyPr/>
          <a:lstStyle/>
          <a:p>
            <a:r>
              <a:rPr lang="el-GR" smtClean="0"/>
              <a:t>Η βαρύτητα</a:t>
            </a:r>
            <a:endParaRPr lang="el-GR"/>
          </a:p>
        </p:txBody>
      </p:sp>
      <p:sp>
        <p:nvSpPr>
          <p:cNvPr id="4" name="3 - Θέση αριθμού διαφάνειας"/>
          <p:cNvSpPr>
            <a:spLocks noGrp="1"/>
          </p:cNvSpPr>
          <p:nvPr>
            <p:ph type="sldNum" sz="quarter" idx="12"/>
          </p:nvPr>
        </p:nvSpPr>
        <p:spPr/>
        <p:txBody>
          <a:bodyPr/>
          <a:lstStyle/>
          <a:p>
            <a:fld id="{B59C9B2E-228D-454E-AEC3-171F2A6AD2A5}" type="slidenum">
              <a:rPr lang="el-GR" smtClean="0"/>
              <a:pPr/>
              <a:t>‹#›</a:t>
            </a:fld>
            <a:endParaRPr lang="el-G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D6EE0052-4E82-43E3-BCC8-D00E2D7696D6}"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B59C9B2E-228D-454E-AEC3-171F2A6AD2A5}" type="slidenum">
              <a:rPr lang="el-GR" smtClean="0"/>
              <a:pPr/>
              <a:t>‹#›</a:t>
            </a:fld>
            <a:endParaRPr lang="el-G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D26E40B2-7750-49E5-84EC-15AAF847FEBA}"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B59C9B2E-228D-454E-AEC3-171F2A6AD2A5}" type="slidenum">
              <a:rPr lang="el-GR" smtClean="0"/>
              <a:pPr/>
              <a:t>‹#›</a:t>
            </a:fld>
            <a:endParaRPr lang="el-G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F1A4F45A-50B5-4BBF-BE69-4887413F4265}"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B59C9B2E-228D-454E-AEC3-171F2A6AD2A5}" type="slidenum">
              <a:rPr lang="el-GR" smtClean="0"/>
              <a:pPr/>
              <a:t>‹#›</a:t>
            </a:fld>
            <a:endParaRPr lang="el-G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44775EFD-79DC-4134-91AE-1939B9D48274}"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B59C9B2E-228D-454E-AEC3-171F2A6AD2A5}" type="slidenum">
              <a:rPr lang="el-GR" smtClean="0"/>
              <a:pPr/>
              <a:t>‹#›</a:t>
            </a:fld>
            <a:endParaRPr lang="el-G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D1A477A4-1B0B-41EC-B795-1D1E1F0F3CF2}"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C711AD17-75DE-4D45-AC4C-B0818B54B43A}" type="slidenum">
              <a:rPr lang="el-GR" smtClean="0"/>
              <a:pPr/>
              <a:t>‹#›</a:t>
            </a:fld>
            <a:endParaRPr lang="el-G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2091E0C6-3D3E-4E01-AEBC-3912D023777F}"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C711AD17-75DE-4D45-AC4C-B0818B54B43A}" type="slidenum">
              <a:rPr lang="el-GR" smtClean="0"/>
              <a:pPr/>
              <a:t>‹#›</a:t>
            </a:fld>
            <a:endParaRPr lang="el-G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8239509A-A361-4106-99A7-BEC199C6A108}"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C711AD17-75DE-4D45-AC4C-B0818B54B43A}" type="slidenum">
              <a:rPr lang="el-GR" smtClean="0"/>
              <a:pPr/>
              <a:t>‹#›</a:t>
            </a:fld>
            <a:endParaRPr lang="el-G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8B85E062-5FAF-4A54-BC74-D70945790454}"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C711AD17-75DE-4D45-AC4C-B0818B54B43A}" type="slidenum">
              <a:rPr lang="el-GR" smtClean="0"/>
              <a:pPr/>
              <a:t>‹#›</a:t>
            </a:fld>
            <a:endParaRPr lang="el-G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55591D6D-33ED-4B31-A952-5F1E85AE2364}" type="datetime1">
              <a:rPr lang="el-GR" smtClean="0"/>
              <a:t>24/4/2018</a:t>
            </a:fld>
            <a:endParaRPr lang="el-GR"/>
          </a:p>
        </p:txBody>
      </p:sp>
      <p:sp>
        <p:nvSpPr>
          <p:cNvPr id="8" name="7 - Θέση υποσέλιδου"/>
          <p:cNvSpPr>
            <a:spLocks noGrp="1"/>
          </p:cNvSpPr>
          <p:nvPr>
            <p:ph type="ftr" sz="quarter" idx="11"/>
          </p:nvPr>
        </p:nvSpPr>
        <p:spPr/>
        <p:txBody>
          <a:bodyPr/>
          <a:lstStyle/>
          <a:p>
            <a:r>
              <a:rPr lang="el-GR" smtClean="0"/>
              <a:t>Η βαρύτητα</a:t>
            </a:r>
            <a:endParaRPr lang="el-GR"/>
          </a:p>
        </p:txBody>
      </p:sp>
      <p:sp>
        <p:nvSpPr>
          <p:cNvPr id="9" name="8 - Θέση αριθμού διαφάνειας"/>
          <p:cNvSpPr>
            <a:spLocks noGrp="1"/>
          </p:cNvSpPr>
          <p:nvPr>
            <p:ph type="sldNum" sz="quarter" idx="12"/>
          </p:nvPr>
        </p:nvSpPr>
        <p:spPr/>
        <p:txBody>
          <a:bodyPr/>
          <a:lstStyle/>
          <a:p>
            <a:fld id="{C711AD17-75DE-4D45-AC4C-B0818B54B43A}"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Κάντε κλικ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Κάντε κλικ για να επεξεργαστείτε τα στυλ κειμένου του υποδείγματος</a:t>
            </a:r>
          </a:p>
        </p:txBody>
      </p:sp>
      <p:sp>
        <p:nvSpPr>
          <p:cNvPr id="4" name="3 - Θέση ημερομηνίας"/>
          <p:cNvSpPr>
            <a:spLocks noGrp="1"/>
          </p:cNvSpPr>
          <p:nvPr>
            <p:ph type="dt" sz="half" idx="10"/>
          </p:nvPr>
        </p:nvSpPr>
        <p:spPr/>
        <p:txBody>
          <a:bodyPr/>
          <a:lstStyle/>
          <a:p>
            <a:fld id="{FC55EF96-27BB-4120-9DE0-DB1212B0C3DD}"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A6787370-FA7A-4BE7-A6EF-E5AD59FDDE6F}" type="datetime1">
              <a:rPr lang="el-GR" smtClean="0"/>
              <a:t>24/4/2018</a:t>
            </a:fld>
            <a:endParaRPr lang="el-GR"/>
          </a:p>
        </p:txBody>
      </p:sp>
      <p:sp>
        <p:nvSpPr>
          <p:cNvPr id="4" name="3 - Θέση υποσέλιδου"/>
          <p:cNvSpPr>
            <a:spLocks noGrp="1"/>
          </p:cNvSpPr>
          <p:nvPr>
            <p:ph type="ftr" sz="quarter" idx="11"/>
          </p:nvPr>
        </p:nvSpPr>
        <p:spPr/>
        <p:txBody>
          <a:bodyPr/>
          <a:lstStyle/>
          <a:p>
            <a:r>
              <a:rPr lang="el-GR" smtClean="0"/>
              <a:t>Η βαρύτητα</a:t>
            </a:r>
            <a:endParaRPr lang="el-GR"/>
          </a:p>
        </p:txBody>
      </p:sp>
      <p:sp>
        <p:nvSpPr>
          <p:cNvPr id="5" name="4 - Θέση αριθμού διαφάνειας"/>
          <p:cNvSpPr>
            <a:spLocks noGrp="1"/>
          </p:cNvSpPr>
          <p:nvPr>
            <p:ph type="sldNum" sz="quarter" idx="12"/>
          </p:nvPr>
        </p:nvSpPr>
        <p:spPr/>
        <p:txBody>
          <a:bodyPr/>
          <a:lstStyle/>
          <a:p>
            <a:fld id="{C711AD17-75DE-4D45-AC4C-B0818B54B43A}" type="slidenum">
              <a:rPr lang="el-GR" smtClean="0"/>
              <a:pPr/>
              <a:t>‹#›</a:t>
            </a:fld>
            <a:endParaRPr lang="el-G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2D766DBE-5781-4C5D-9DC5-6E0ED7EA26D3}" type="datetime1">
              <a:rPr lang="el-GR" smtClean="0"/>
              <a:t>24/4/2018</a:t>
            </a:fld>
            <a:endParaRPr lang="el-GR"/>
          </a:p>
        </p:txBody>
      </p:sp>
      <p:sp>
        <p:nvSpPr>
          <p:cNvPr id="3" name="2 - Θέση υποσέλιδου"/>
          <p:cNvSpPr>
            <a:spLocks noGrp="1"/>
          </p:cNvSpPr>
          <p:nvPr>
            <p:ph type="ftr" sz="quarter" idx="11"/>
          </p:nvPr>
        </p:nvSpPr>
        <p:spPr/>
        <p:txBody>
          <a:bodyPr/>
          <a:lstStyle/>
          <a:p>
            <a:r>
              <a:rPr lang="el-GR" smtClean="0"/>
              <a:t>Η βαρύτητα</a:t>
            </a:r>
            <a:endParaRPr lang="el-GR"/>
          </a:p>
        </p:txBody>
      </p:sp>
      <p:sp>
        <p:nvSpPr>
          <p:cNvPr id="4" name="3 - Θέση αριθμού διαφάνειας"/>
          <p:cNvSpPr>
            <a:spLocks noGrp="1"/>
          </p:cNvSpPr>
          <p:nvPr>
            <p:ph type="sldNum" sz="quarter" idx="12"/>
          </p:nvPr>
        </p:nvSpPr>
        <p:spPr/>
        <p:txBody>
          <a:bodyPr/>
          <a:lstStyle/>
          <a:p>
            <a:fld id="{C711AD17-75DE-4D45-AC4C-B0818B54B43A}" type="slidenum">
              <a:rPr lang="el-GR" smtClean="0"/>
              <a:pPr/>
              <a:t>‹#›</a:t>
            </a:fld>
            <a:endParaRPr lang="el-G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1C20B474-3FAB-47C3-8BD4-EA3A93B363DB}"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C711AD17-75DE-4D45-AC4C-B0818B54B43A}" type="slidenum">
              <a:rPr lang="el-GR" smtClean="0"/>
              <a:pPr/>
              <a:t>‹#›</a:t>
            </a:fld>
            <a:endParaRPr lang="el-G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4EDB4046-DF94-414E-8BF7-73BC60E77AE0}"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C711AD17-75DE-4D45-AC4C-B0818B54B43A}" type="slidenum">
              <a:rPr lang="el-GR" smtClean="0"/>
              <a:pPr/>
              <a:t>‹#›</a:t>
            </a:fld>
            <a:endParaRPr lang="el-G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8A91C84F-9D14-459F-8A98-932ED58A4CD6}"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C711AD17-75DE-4D45-AC4C-B0818B54B43A}" type="slidenum">
              <a:rPr lang="el-GR" smtClean="0"/>
              <a:pPr/>
              <a:t>‹#›</a:t>
            </a:fld>
            <a:endParaRPr lang="el-G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CECEF977-8E48-40BB-B954-371515DECB48}"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C711AD17-75DE-4D45-AC4C-B0818B54B43A}" type="slidenum">
              <a:rPr lang="el-GR" smtClean="0"/>
              <a:pPr/>
              <a:t>‹#›</a:t>
            </a:fld>
            <a:endParaRPr lang="el-G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8D329648-78F7-487F-8ADA-04169FD1658E}"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dirty="0"/>
          </a:p>
        </p:txBody>
      </p:sp>
      <p:sp>
        <p:nvSpPr>
          <p:cNvPr id="6" name="5 - Θέση αριθμού διαφάνειας"/>
          <p:cNvSpPr>
            <a:spLocks noGrp="1"/>
          </p:cNvSpPr>
          <p:nvPr>
            <p:ph type="sldNum" sz="quarter" idx="12"/>
          </p:nvPr>
        </p:nvSpPr>
        <p:spPr/>
        <p:txBody>
          <a:bodyPr/>
          <a:lstStyle/>
          <a:p>
            <a:fld id="{DB3C0384-D782-4C6B-8D11-759516D7ACF8}" type="slidenum">
              <a:rPr lang="el-GR" smtClean="0"/>
              <a:pPr/>
              <a:t>‹#›</a:t>
            </a:fld>
            <a:endParaRPr lang="el-G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BD43627D-E2F1-435F-ACB3-2F8658657B3F}"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DB3C0384-D782-4C6B-8D11-759516D7ACF8}" type="slidenum">
              <a:rPr lang="el-GR" smtClean="0"/>
              <a:pPr/>
              <a:t>‹#›</a:t>
            </a:fld>
            <a:endParaRPr lang="el-G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938F6980-839F-4A59-A8D5-513D05D2782C}"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DB3C0384-D782-4C6B-8D11-759516D7ACF8}" type="slidenum">
              <a:rPr lang="el-GR" smtClean="0"/>
              <a:pPr/>
              <a:t>‹#›</a:t>
            </a:fld>
            <a:endParaRPr lang="el-G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938C12C5-7012-41BD-8FE4-B341516011E1}"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DB3C0384-D782-4C6B-8D11-759516D7ACF8}"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056EC6AB-59D5-47A4-A8F8-52D77DC72FEA}"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C27B25B2-4761-49BA-989F-B54EE93B2223}" type="datetime1">
              <a:rPr lang="el-GR" smtClean="0"/>
              <a:t>24/4/2018</a:t>
            </a:fld>
            <a:endParaRPr lang="el-GR"/>
          </a:p>
        </p:txBody>
      </p:sp>
      <p:sp>
        <p:nvSpPr>
          <p:cNvPr id="8" name="7 - Θέση υποσέλιδου"/>
          <p:cNvSpPr>
            <a:spLocks noGrp="1"/>
          </p:cNvSpPr>
          <p:nvPr>
            <p:ph type="ftr" sz="quarter" idx="11"/>
          </p:nvPr>
        </p:nvSpPr>
        <p:spPr/>
        <p:txBody>
          <a:bodyPr/>
          <a:lstStyle/>
          <a:p>
            <a:r>
              <a:rPr lang="el-GR" smtClean="0"/>
              <a:t>Η βαρύτητα</a:t>
            </a:r>
            <a:endParaRPr lang="el-GR"/>
          </a:p>
        </p:txBody>
      </p:sp>
      <p:sp>
        <p:nvSpPr>
          <p:cNvPr id="9" name="8 - Θέση αριθμού διαφάνειας"/>
          <p:cNvSpPr>
            <a:spLocks noGrp="1"/>
          </p:cNvSpPr>
          <p:nvPr>
            <p:ph type="sldNum" sz="quarter" idx="12"/>
          </p:nvPr>
        </p:nvSpPr>
        <p:spPr/>
        <p:txBody>
          <a:bodyPr/>
          <a:lstStyle/>
          <a:p>
            <a:fld id="{DB3C0384-D782-4C6B-8D11-759516D7ACF8}" type="slidenum">
              <a:rPr lang="el-GR" smtClean="0"/>
              <a:pPr/>
              <a:t>‹#›</a:t>
            </a:fld>
            <a:endParaRPr lang="el-G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EA3B74E7-6353-4769-BF2A-539023FAB526}" type="datetime1">
              <a:rPr lang="el-GR" smtClean="0"/>
              <a:t>24/4/2018</a:t>
            </a:fld>
            <a:endParaRPr lang="el-GR"/>
          </a:p>
        </p:txBody>
      </p:sp>
      <p:sp>
        <p:nvSpPr>
          <p:cNvPr id="4" name="3 - Θέση υποσέλιδου"/>
          <p:cNvSpPr>
            <a:spLocks noGrp="1"/>
          </p:cNvSpPr>
          <p:nvPr>
            <p:ph type="ftr" sz="quarter" idx="11"/>
          </p:nvPr>
        </p:nvSpPr>
        <p:spPr/>
        <p:txBody>
          <a:bodyPr/>
          <a:lstStyle/>
          <a:p>
            <a:r>
              <a:rPr lang="el-GR" smtClean="0"/>
              <a:t>Η βαρύτητα</a:t>
            </a:r>
            <a:endParaRPr lang="el-GR"/>
          </a:p>
        </p:txBody>
      </p:sp>
      <p:sp>
        <p:nvSpPr>
          <p:cNvPr id="5" name="4 - Θέση αριθμού διαφάνειας"/>
          <p:cNvSpPr>
            <a:spLocks noGrp="1"/>
          </p:cNvSpPr>
          <p:nvPr>
            <p:ph type="sldNum" sz="quarter" idx="12"/>
          </p:nvPr>
        </p:nvSpPr>
        <p:spPr/>
        <p:txBody>
          <a:bodyPr/>
          <a:lstStyle/>
          <a:p>
            <a:fld id="{DB3C0384-D782-4C6B-8D11-759516D7ACF8}" type="slidenum">
              <a:rPr lang="el-GR" smtClean="0"/>
              <a:pPr/>
              <a:t>‹#›</a:t>
            </a:fld>
            <a:endParaRPr lang="el-G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7F0574D1-CCD9-4886-9CCA-9747EEDFDF1F}" type="datetime1">
              <a:rPr lang="el-GR" smtClean="0"/>
              <a:t>24/4/2018</a:t>
            </a:fld>
            <a:endParaRPr lang="el-GR"/>
          </a:p>
        </p:txBody>
      </p:sp>
      <p:sp>
        <p:nvSpPr>
          <p:cNvPr id="3" name="2 - Θέση υποσέλιδου"/>
          <p:cNvSpPr>
            <a:spLocks noGrp="1"/>
          </p:cNvSpPr>
          <p:nvPr>
            <p:ph type="ftr" sz="quarter" idx="11"/>
          </p:nvPr>
        </p:nvSpPr>
        <p:spPr/>
        <p:txBody>
          <a:bodyPr/>
          <a:lstStyle/>
          <a:p>
            <a:r>
              <a:rPr lang="el-GR" smtClean="0"/>
              <a:t>Η βαρύτητα</a:t>
            </a:r>
            <a:endParaRPr lang="el-GR"/>
          </a:p>
        </p:txBody>
      </p:sp>
      <p:sp>
        <p:nvSpPr>
          <p:cNvPr id="4" name="3 - Θέση αριθμού διαφάνειας"/>
          <p:cNvSpPr>
            <a:spLocks noGrp="1"/>
          </p:cNvSpPr>
          <p:nvPr>
            <p:ph type="sldNum" sz="quarter" idx="12"/>
          </p:nvPr>
        </p:nvSpPr>
        <p:spPr/>
        <p:txBody>
          <a:bodyPr/>
          <a:lstStyle/>
          <a:p>
            <a:fld id="{DB3C0384-D782-4C6B-8D11-759516D7ACF8}" type="slidenum">
              <a:rPr lang="el-GR" smtClean="0"/>
              <a:pPr/>
              <a:t>‹#›</a:t>
            </a:fld>
            <a:endParaRPr lang="el-G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F482A3C3-68DB-471F-86DB-A4B873B1FF20}"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DB3C0384-D782-4C6B-8D11-759516D7ACF8}" type="slidenum">
              <a:rPr lang="el-GR" smtClean="0"/>
              <a:pPr/>
              <a:t>‹#›</a:t>
            </a:fld>
            <a:endParaRPr lang="el-G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FB7E810A-09F7-4CB6-ADFB-4032BA141ECF}"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DB3C0384-D782-4C6B-8D11-759516D7ACF8}" type="slidenum">
              <a:rPr lang="el-GR" smtClean="0"/>
              <a:pPr/>
              <a:t>‹#›</a:t>
            </a:fld>
            <a:endParaRPr lang="el-G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12247EF1-E566-4EC1-8820-F1E6984D04EB}"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DB3C0384-D782-4C6B-8D11-759516D7ACF8}" type="slidenum">
              <a:rPr lang="el-GR" smtClean="0"/>
              <a:pPr/>
              <a:t>‹#›</a:t>
            </a:fld>
            <a:endParaRPr lang="el-G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C20FB9C6-BCED-4849-BBD0-EF8DCFFF98DB}"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DB3C0384-D782-4C6B-8D11-759516D7ACF8}" type="slidenum">
              <a:rPr lang="el-GR" smtClean="0"/>
              <a:pPr/>
              <a:t>‹#›</a:t>
            </a:fld>
            <a:endParaRPr lang="el-G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46D3C5FF-1085-427E-BF0F-D38D8E9CEEA0}"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1E28E1CD-4609-4852-A627-AF3045589B4C}" type="slidenum">
              <a:rPr lang="el-GR" smtClean="0"/>
              <a:pPr/>
              <a:t>‹#›</a:t>
            </a:fld>
            <a:endParaRPr lang="el-G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724E9FBC-0E3B-4BA4-AAD7-DE8CF88D5081}"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1E28E1CD-4609-4852-A627-AF3045589B4C}" type="slidenum">
              <a:rPr lang="el-GR" smtClean="0"/>
              <a:pPr/>
              <a:t>‹#›</a:t>
            </a:fld>
            <a:endParaRPr lang="el-G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FAEDE45D-521A-4DB0-8ADE-3FC01E3A298A}"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1E28E1CD-4609-4852-A627-AF3045589B4C}"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Κάντε κλικ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Κάντε κλικ για να επεξεργαστείτε τα στυλ κειμένου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Κάντε κλικ για να επεξεργαστείτε τα στυλ κειμένου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82F37D6D-E1D8-4917-8E70-3C0E6D01ED95}" type="datetime1">
              <a:rPr lang="el-GR" smtClean="0"/>
              <a:t>24/4/2018</a:t>
            </a:fld>
            <a:endParaRPr lang="el-GR"/>
          </a:p>
        </p:txBody>
      </p:sp>
      <p:sp>
        <p:nvSpPr>
          <p:cNvPr id="8" name="7 - Θέση υποσέλιδου"/>
          <p:cNvSpPr>
            <a:spLocks noGrp="1"/>
          </p:cNvSpPr>
          <p:nvPr>
            <p:ph type="ftr" sz="quarter" idx="11"/>
          </p:nvPr>
        </p:nvSpPr>
        <p:spPr/>
        <p:txBody>
          <a:bodyPr/>
          <a:lstStyle/>
          <a:p>
            <a:r>
              <a:rPr lang="el-GR" smtClean="0"/>
              <a:t>Η βαρύτητα</a:t>
            </a:r>
            <a:endParaRPr lang="el-GR"/>
          </a:p>
        </p:txBody>
      </p:sp>
      <p:sp>
        <p:nvSpPr>
          <p:cNvPr id="9" name="8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E3FACAF9-1FA2-491D-826B-46852C74C559}"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1E28E1CD-4609-4852-A627-AF3045589B4C}" type="slidenum">
              <a:rPr lang="el-GR" smtClean="0"/>
              <a:pPr/>
              <a:t>‹#›</a:t>
            </a:fld>
            <a:endParaRPr lang="el-G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8CCE4975-95F2-4DB8-9778-D29B5316D787}" type="datetime1">
              <a:rPr lang="el-GR" smtClean="0"/>
              <a:t>24/4/2018</a:t>
            </a:fld>
            <a:endParaRPr lang="el-GR"/>
          </a:p>
        </p:txBody>
      </p:sp>
      <p:sp>
        <p:nvSpPr>
          <p:cNvPr id="8" name="7 - Θέση υποσέλιδου"/>
          <p:cNvSpPr>
            <a:spLocks noGrp="1"/>
          </p:cNvSpPr>
          <p:nvPr>
            <p:ph type="ftr" sz="quarter" idx="11"/>
          </p:nvPr>
        </p:nvSpPr>
        <p:spPr/>
        <p:txBody>
          <a:bodyPr/>
          <a:lstStyle/>
          <a:p>
            <a:r>
              <a:rPr lang="el-GR" smtClean="0"/>
              <a:t>Η βαρύτητα</a:t>
            </a:r>
            <a:endParaRPr lang="el-GR"/>
          </a:p>
        </p:txBody>
      </p:sp>
      <p:sp>
        <p:nvSpPr>
          <p:cNvPr id="9" name="8 - Θέση αριθμού διαφάνειας"/>
          <p:cNvSpPr>
            <a:spLocks noGrp="1"/>
          </p:cNvSpPr>
          <p:nvPr>
            <p:ph type="sldNum" sz="quarter" idx="12"/>
          </p:nvPr>
        </p:nvSpPr>
        <p:spPr/>
        <p:txBody>
          <a:bodyPr/>
          <a:lstStyle/>
          <a:p>
            <a:fld id="{1E28E1CD-4609-4852-A627-AF3045589B4C}" type="slidenum">
              <a:rPr lang="el-GR" smtClean="0"/>
              <a:pPr/>
              <a:t>‹#›</a:t>
            </a:fld>
            <a:endParaRPr lang="el-G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9C051C56-4981-48AF-97D6-8C64A07009B7}" type="datetime1">
              <a:rPr lang="el-GR" smtClean="0"/>
              <a:t>24/4/2018</a:t>
            </a:fld>
            <a:endParaRPr lang="el-GR"/>
          </a:p>
        </p:txBody>
      </p:sp>
      <p:sp>
        <p:nvSpPr>
          <p:cNvPr id="4" name="3 - Θέση υποσέλιδου"/>
          <p:cNvSpPr>
            <a:spLocks noGrp="1"/>
          </p:cNvSpPr>
          <p:nvPr>
            <p:ph type="ftr" sz="quarter" idx="11"/>
          </p:nvPr>
        </p:nvSpPr>
        <p:spPr/>
        <p:txBody>
          <a:bodyPr/>
          <a:lstStyle/>
          <a:p>
            <a:r>
              <a:rPr lang="el-GR" smtClean="0"/>
              <a:t>Η βαρύτητα</a:t>
            </a:r>
            <a:endParaRPr lang="el-GR"/>
          </a:p>
        </p:txBody>
      </p:sp>
      <p:sp>
        <p:nvSpPr>
          <p:cNvPr id="5" name="4 - Θέση αριθμού διαφάνειας"/>
          <p:cNvSpPr>
            <a:spLocks noGrp="1"/>
          </p:cNvSpPr>
          <p:nvPr>
            <p:ph type="sldNum" sz="quarter" idx="12"/>
          </p:nvPr>
        </p:nvSpPr>
        <p:spPr/>
        <p:txBody>
          <a:bodyPr/>
          <a:lstStyle/>
          <a:p>
            <a:fld id="{1E28E1CD-4609-4852-A627-AF3045589B4C}" type="slidenum">
              <a:rPr lang="el-GR" smtClean="0"/>
              <a:pPr/>
              <a:t>‹#›</a:t>
            </a:fld>
            <a:endParaRPr lang="el-G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3B66EADF-422F-459E-B833-243BB962CF55}" type="datetime1">
              <a:rPr lang="el-GR" smtClean="0"/>
              <a:t>24/4/2018</a:t>
            </a:fld>
            <a:endParaRPr lang="el-GR"/>
          </a:p>
        </p:txBody>
      </p:sp>
      <p:sp>
        <p:nvSpPr>
          <p:cNvPr id="3" name="2 - Θέση υποσέλιδου"/>
          <p:cNvSpPr>
            <a:spLocks noGrp="1"/>
          </p:cNvSpPr>
          <p:nvPr>
            <p:ph type="ftr" sz="quarter" idx="11"/>
          </p:nvPr>
        </p:nvSpPr>
        <p:spPr/>
        <p:txBody>
          <a:bodyPr/>
          <a:lstStyle/>
          <a:p>
            <a:r>
              <a:rPr lang="el-GR" smtClean="0"/>
              <a:t>Η βαρύτητα</a:t>
            </a:r>
            <a:endParaRPr lang="el-GR"/>
          </a:p>
        </p:txBody>
      </p:sp>
      <p:sp>
        <p:nvSpPr>
          <p:cNvPr id="4" name="3 - Θέση αριθμού διαφάνειας"/>
          <p:cNvSpPr>
            <a:spLocks noGrp="1"/>
          </p:cNvSpPr>
          <p:nvPr>
            <p:ph type="sldNum" sz="quarter" idx="12"/>
          </p:nvPr>
        </p:nvSpPr>
        <p:spPr/>
        <p:txBody>
          <a:bodyPr/>
          <a:lstStyle/>
          <a:p>
            <a:fld id="{1E28E1CD-4609-4852-A627-AF3045589B4C}" type="slidenum">
              <a:rPr lang="el-GR" smtClean="0"/>
              <a:pPr/>
              <a:t>‹#›</a:t>
            </a:fld>
            <a:endParaRPr lang="el-G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AAC20FC0-7396-4727-838C-BC2228EE6480}"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1E28E1CD-4609-4852-A627-AF3045589B4C}" type="slidenum">
              <a:rPr lang="el-GR" smtClean="0"/>
              <a:pPr/>
              <a:t>‹#›</a:t>
            </a:fld>
            <a:endParaRPr lang="el-G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8EAFC4F8-F2A3-45BF-A1B7-38B2437E5E5B}"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1E28E1CD-4609-4852-A627-AF3045589B4C}" type="slidenum">
              <a:rPr lang="el-GR" smtClean="0"/>
              <a:pPr/>
              <a:t>‹#›</a:t>
            </a:fld>
            <a:endParaRPr lang="el-G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F132AE68-B1CF-4565-AF2B-80966416E861}"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1E28E1CD-4609-4852-A627-AF3045589B4C}" type="slidenum">
              <a:rPr lang="el-GR" smtClean="0"/>
              <a:pPr/>
              <a:t>‹#›</a:t>
            </a:fld>
            <a:endParaRPr lang="el-G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478440D0-D336-4E6A-86AB-416541BA5AD1}"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1E28E1CD-4609-4852-A627-AF3045589B4C}" type="slidenum">
              <a:rPr lang="el-GR" smtClean="0"/>
              <a:pPr/>
              <a:t>‹#›</a:t>
            </a:fld>
            <a:endParaRPr lang="el-G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CC635E9A-D36D-4FB0-83F6-58A2758EC905}"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dirty="0"/>
          </a:p>
        </p:txBody>
      </p:sp>
      <p:sp>
        <p:nvSpPr>
          <p:cNvPr id="6" name="5 - Θέση αριθμού διαφάνειας"/>
          <p:cNvSpPr>
            <a:spLocks noGrp="1"/>
          </p:cNvSpPr>
          <p:nvPr>
            <p:ph type="sldNum" sz="quarter" idx="12"/>
          </p:nvPr>
        </p:nvSpPr>
        <p:spPr/>
        <p:txBody>
          <a:bodyPr/>
          <a:lstStyle/>
          <a:p>
            <a:fld id="{39173DE3-C396-4459-B4B1-6DBDB68F5BC0}" type="slidenum">
              <a:rPr lang="el-GR" smtClean="0"/>
              <a:pPr/>
              <a:t>‹#›</a:t>
            </a:fld>
            <a:endParaRPr lang="el-G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20133933-4015-4299-99A1-CED07215440F}"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39173DE3-C396-4459-B4B1-6DBDB68F5BC0}"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E320890A-789B-44A4-AC3A-32B96179877B}" type="datetime1">
              <a:rPr lang="el-GR" smtClean="0"/>
              <a:t>24/4/2018</a:t>
            </a:fld>
            <a:endParaRPr lang="el-GR"/>
          </a:p>
        </p:txBody>
      </p:sp>
      <p:sp>
        <p:nvSpPr>
          <p:cNvPr id="4" name="3 - Θέση υποσέλιδου"/>
          <p:cNvSpPr>
            <a:spLocks noGrp="1"/>
          </p:cNvSpPr>
          <p:nvPr>
            <p:ph type="ftr" sz="quarter" idx="11"/>
          </p:nvPr>
        </p:nvSpPr>
        <p:spPr/>
        <p:txBody>
          <a:bodyPr/>
          <a:lstStyle/>
          <a:p>
            <a:r>
              <a:rPr lang="el-GR" smtClean="0"/>
              <a:t>Η βαρύτητα</a:t>
            </a:r>
            <a:endParaRPr lang="el-GR"/>
          </a:p>
        </p:txBody>
      </p:sp>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30F9489A-A47E-40CC-8B8B-1A92081E9FC4}"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39173DE3-C396-4459-B4B1-6DBDB68F5BC0}" type="slidenum">
              <a:rPr lang="el-GR" smtClean="0"/>
              <a:pPr/>
              <a:t>‹#›</a:t>
            </a:fld>
            <a:endParaRPr lang="el-G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B689CFC5-042F-4E8A-8416-500C65370776}"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39173DE3-C396-4459-B4B1-6DBDB68F5BC0}" type="slidenum">
              <a:rPr lang="el-GR" smtClean="0"/>
              <a:pPr/>
              <a:t>‹#›</a:t>
            </a:fld>
            <a:endParaRPr lang="el-G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C9CF5A58-F4BB-4543-8B79-FA51C530FF1B}" type="datetime1">
              <a:rPr lang="el-GR" smtClean="0"/>
              <a:t>24/4/2018</a:t>
            </a:fld>
            <a:endParaRPr lang="el-GR"/>
          </a:p>
        </p:txBody>
      </p:sp>
      <p:sp>
        <p:nvSpPr>
          <p:cNvPr id="8" name="7 - Θέση υποσέλιδου"/>
          <p:cNvSpPr>
            <a:spLocks noGrp="1"/>
          </p:cNvSpPr>
          <p:nvPr>
            <p:ph type="ftr" sz="quarter" idx="11"/>
          </p:nvPr>
        </p:nvSpPr>
        <p:spPr/>
        <p:txBody>
          <a:bodyPr/>
          <a:lstStyle/>
          <a:p>
            <a:r>
              <a:rPr lang="el-GR" smtClean="0"/>
              <a:t>Η βαρύτητα</a:t>
            </a:r>
            <a:endParaRPr lang="el-GR"/>
          </a:p>
        </p:txBody>
      </p:sp>
      <p:sp>
        <p:nvSpPr>
          <p:cNvPr id="9" name="8 - Θέση αριθμού διαφάνειας"/>
          <p:cNvSpPr>
            <a:spLocks noGrp="1"/>
          </p:cNvSpPr>
          <p:nvPr>
            <p:ph type="sldNum" sz="quarter" idx="12"/>
          </p:nvPr>
        </p:nvSpPr>
        <p:spPr/>
        <p:txBody>
          <a:bodyPr/>
          <a:lstStyle/>
          <a:p>
            <a:fld id="{39173DE3-C396-4459-B4B1-6DBDB68F5BC0}" type="slidenum">
              <a:rPr lang="el-GR" smtClean="0"/>
              <a:pPr/>
              <a:t>‹#›</a:t>
            </a:fld>
            <a:endParaRPr lang="el-G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979FD890-60F4-441D-B6FA-0E15938CFA99}" type="datetime1">
              <a:rPr lang="el-GR" smtClean="0"/>
              <a:t>24/4/2018</a:t>
            </a:fld>
            <a:endParaRPr lang="el-GR"/>
          </a:p>
        </p:txBody>
      </p:sp>
      <p:sp>
        <p:nvSpPr>
          <p:cNvPr id="4" name="3 - Θέση υποσέλιδου"/>
          <p:cNvSpPr>
            <a:spLocks noGrp="1"/>
          </p:cNvSpPr>
          <p:nvPr>
            <p:ph type="ftr" sz="quarter" idx="11"/>
          </p:nvPr>
        </p:nvSpPr>
        <p:spPr/>
        <p:txBody>
          <a:bodyPr/>
          <a:lstStyle/>
          <a:p>
            <a:r>
              <a:rPr lang="el-GR" smtClean="0"/>
              <a:t>Η βαρύτητα</a:t>
            </a:r>
            <a:endParaRPr lang="el-GR"/>
          </a:p>
        </p:txBody>
      </p:sp>
      <p:sp>
        <p:nvSpPr>
          <p:cNvPr id="5" name="4 - Θέση αριθμού διαφάνειας"/>
          <p:cNvSpPr>
            <a:spLocks noGrp="1"/>
          </p:cNvSpPr>
          <p:nvPr>
            <p:ph type="sldNum" sz="quarter" idx="12"/>
          </p:nvPr>
        </p:nvSpPr>
        <p:spPr/>
        <p:txBody>
          <a:bodyPr/>
          <a:lstStyle/>
          <a:p>
            <a:fld id="{39173DE3-C396-4459-B4B1-6DBDB68F5BC0}" type="slidenum">
              <a:rPr lang="el-GR" smtClean="0"/>
              <a:pPr/>
              <a:t>‹#›</a:t>
            </a:fld>
            <a:endParaRPr lang="el-G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A3E47A84-7094-495F-BB32-9C94B939385C}" type="datetime1">
              <a:rPr lang="el-GR" smtClean="0"/>
              <a:t>24/4/2018</a:t>
            </a:fld>
            <a:endParaRPr lang="el-GR"/>
          </a:p>
        </p:txBody>
      </p:sp>
      <p:sp>
        <p:nvSpPr>
          <p:cNvPr id="3" name="2 - Θέση υποσέλιδου"/>
          <p:cNvSpPr>
            <a:spLocks noGrp="1"/>
          </p:cNvSpPr>
          <p:nvPr>
            <p:ph type="ftr" sz="quarter" idx="11"/>
          </p:nvPr>
        </p:nvSpPr>
        <p:spPr/>
        <p:txBody>
          <a:bodyPr/>
          <a:lstStyle/>
          <a:p>
            <a:r>
              <a:rPr lang="el-GR" smtClean="0"/>
              <a:t>Η βαρύτητα</a:t>
            </a:r>
            <a:endParaRPr lang="el-GR"/>
          </a:p>
        </p:txBody>
      </p:sp>
      <p:sp>
        <p:nvSpPr>
          <p:cNvPr id="4" name="3 - Θέση αριθμού διαφάνειας"/>
          <p:cNvSpPr>
            <a:spLocks noGrp="1"/>
          </p:cNvSpPr>
          <p:nvPr>
            <p:ph type="sldNum" sz="quarter" idx="12"/>
          </p:nvPr>
        </p:nvSpPr>
        <p:spPr/>
        <p:txBody>
          <a:bodyPr/>
          <a:lstStyle/>
          <a:p>
            <a:fld id="{39173DE3-C396-4459-B4B1-6DBDB68F5BC0}" type="slidenum">
              <a:rPr lang="el-GR" smtClean="0"/>
              <a:pPr/>
              <a:t>‹#›</a:t>
            </a:fld>
            <a:endParaRPr lang="el-G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C4054113-FD5D-4D9E-8019-393A58788C8D}"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39173DE3-C396-4459-B4B1-6DBDB68F5BC0}" type="slidenum">
              <a:rPr lang="el-GR" smtClean="0"/>
              <a:pPr/>
              <a:t>‹#›</a:t>
            </a:fld>
            <a:endParaRPr lang="el-G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341A91EC-3916-4D8C-BB2B-98B34812A718}"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39173DE3-C396-4459-B4B1-6DBDB68F5BC0}" type="slidenum">
              <a:rPr lang="el-GR" smtClean="0"/>
              <a:pPr/>
              <a:t>‹#›</a:t>
            </a:fld>
            <a:endParaRPr lang="el-G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E78C7599-C27F-4382-9A1C-F0DCE402E116}"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39173DE3-C396-4459-B4B1-6DBDB68F5BC0}" type="slidenum">
              <a:rPr lang="el-GR" smtClean="0"/>
              <a:pPr/>
              <a:t>‹#›</a:t>
            </a:fld>
            <a:endParaRPr lang="el-G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EA1DFF98-E67D-4224-976C-FFAC929A1C3A}"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39173DE3-C396-4459-B4B1-6DBDB68F5BC0}" type="slidenum">
              <a:rPr lang="el-GR" smtClean="0"/>
              <a:pPr/>
              <a:t>‹#›</a:t>
            </a:fld>
            <a:endParaRPr lang="el-G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86AA06FD-3786-4CE1-8F6A-15A7DB7A81E7}"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A450A095-C794-493E-B48A-D24E3B9AADE9}" type="slidenum">
              <a:rPr lang="el-GR" smtClean="0"/>
              <a:pPr/>
              <a:t>‹#›</a:t>
            </a:fld>
            <a:endParaRPr lang="el-GR"/>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28972362-AF31-43E7-8114-69D4C67A4E9E}" type="datetime1">
              <a:rPr lang="el-GR" smtClean="0"/>
              <a:t>24/4/2018</a:t>
            </a:fld>
            <a:endParaRPr lang="el-GR"/>
          </a:p>
        </p:txBody>
      </p:sp>
      <p:sp>
        <p:nvSpPr>
          <p:cNvPr id="3" name="2 - Θέση υποσέλιδου"/>
          <p:cNvSpPr>
            <a:spLocks noGrp="1"/>
          </p:cNvSpPr>
          <p:nvPr>
            <p:ph type="ftr" sz="quarter" idx="11"/>
          </p:nvPr>
        </p:nvSpPr>
        <p:spPr/>
        <p:txBody>
          <a:bodyPr/>
          <a:lstStyle/>
          <a:p>
            <a:r>
              <a:rPr lang="el-GR" smtClean="0"/>
              <a:t>Η βαρύτητα</a:t>
            </a:r>
            <a:endParaRPr lang="el-GR"/>
          </a:p>
        </p:txBody>
      </p:sp>
      <p:sp>
        <p:nvSpPr>
          <p:cNvPr id="4" name="3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C1412924-8A21-4263-8738-478575A3F584}"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A450A095-C794-493E-B48A-D24E3B9AADE9}" type="slidenum">
              <a:rPr lang="el-GR" smtClean="0"/>
              <a:pPr/>
              <a:t>‹#›</a:t>
            </a:fld>
            <a:endParaRPr lang="el-GR"/>
          </a:p>
        </p:txBody>
      </p:sp>
    </p:spTree>
  </p:cSld>
  <p:clrMapOvr>
    <a:masterClrMapping/>
  </p:clrMapOvr>
  <p:transition>
    <p:dissolv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D6BC81A6-511B-460D-9912-B85C060A79B9}"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A450A095-C794-493E-B48A-D24E3B9AADE9}" type="slidenum">
              <a:rPr lang="el-GR" smtClean="0"/>
              <a:pPr/>
              <a:t>‹#›</a:t>
            </a:fld>
            <a:endParaRPr lang="el-GR"/>
          </a:p>
        </p:txBody>
      </p:sp>
    </p:spTree>
  </p:cSld>
  <p:clrMapOvr>
    <a:masterClrMapping/>
  </p:clrMapOvr>
  <p:transition>
    <p:dissolv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7E26275A-46BE-4368-A0B6-5209998CE49B}"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A450A095-C794-493E-B48A-D24E3B9AADE9}" type="slidenum">
              <a:rPr lang="el-GR" smtClean="0"/>
              <a:pPr/>
              <a:t>‹#›</a:t>
            </a:fld>
            <a:endParaRPr lang="el-GR"/>
          </a:p>
        </p:txBody>
      </p:sp>
    </p:spTree>
  </p:cSld>
  <p:clrMapOvr>
    <a:masterClrMapping/>
  </p:clrMapOvr>
  <p:transition>
    <p:dissolv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08DBDEA8-D316-4217-908D-77595D031BC1}" type="datetime1">
              <a:rPr lang="el-GR" smtClean="0"/>
              <a:t>24/4/2018</a:t>
            </a:fld>
            <a:endParaRPr lang="el-GR"/>
          </a:p>
        </p:txBody>
      </p:sp>
      <p:sp>
        <p:nvSpPr>
          <p:cNvPr id="8" name="7 - Θέση υποσέλιδου"/>
          <p:cNvSpPr>
            <a:spLocks noGrp="1"/>
          </p:cNvSpPr>
          <p:nvPr>
            <p:ph type="ftr" sz="quarter" idx="11"/>
          </p:nvPr>
        </p:nvSpPr>
        <p:spPr/>
        <p:txBody>
          <a:bodyPr/>
          <a:lstStyle/>
          <a:p>
            <a:r>
              <a:rPr lang="el-GR" smtClean="0"/>
              <a:t>Η βαρύτητα</a:t>
            </a:r>
            <a:endParaRPr lang="el-GR"/>
          </a:p>
        </p:txBody>
      </p:sp>
      <p:sp>
        <p:nvSpPr>
          <p:cNvPr id="9" name="8 - Θέση αριθμού διαφάνειας"/>
          <p:cNvSpPr>
            <a:spLocks noGrp="1"/>
          </p:cNvSpPr>
          <p:nvPr>
            <p:ph type="sldNum" sz="quarter" idx="12"/>
          </p:nvPr>
        </p:nvSpPr>
        <p:spPr/>
        <p:txBody>
          <a:bodyPr/>
          <a:lstStyle/>
          <a:p>
            <a:fld id="{A450A095-C794-493E-B48A-D24E3B9AADE9}" type="slidenum">
              <a:rPr lang="el-GR" smtClean="0"/>
              <a:pPr/>
              <a:t>‹#›</a:t>
            </a:fld>
            <a:endParaRPr lang="el-GR"/>
          </a:p>
        </p:txBody>
      </p:sp>
    </p:spTree>
  </p:cSld>
  <p:clrMapOvr>
    <a:masterClrMapping/>
  </p:clrMapOvr>
  <p:transition>
    <p:dissolv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EBDFE6B2-9F93-438C-9A94-950BDCE74F19}" type="datetime1">
              <a:rPr lang="el-GR" smtClean="0"/>
              <a:t>24/4/2018</a:t>
            </a:fld>
            <a:endParaRPr lang="el-GR"/>
          </a:p>
        </p:txBody>
      </p:sp>
      <p:sp>
        <p:nvSpPr>
          <p:cNvPr id="4" name="3 - Θέση υποσέλιδου"/>
          <p:cNvSpPr>
            <a:spLocks noGrp="1"/>
          </p:cNvSpPr>
          <p:nvPr>
            <p:ph type="ftr" sz="quarter" idx="11"/>
          </p:nvPr>
        </p:nvSpPr>
        <p:spPr/>
        <p:txBody>
          <a:bodyPr/>
          <a:lstStyle/>
          <a:p>
            <a:r>
              <a:rPr lang="el-GR" smtClean="0"/>
              <a:t>Η βαρύτητα</a:t>
            </a:r>
            <a:endParaRPr lang="el-GR"/>
          </a:p>
        </p:txBody>
      </p:sp>
      <p:sp>
        <p:nvSpPr>
          <p:cNvPr id="5" name="4 - Θέση αριθμού διαφάνειας"/>
          <p:cNvSpPr>
            <a:spLocks noGrp="1"/>
          </p:cNvSpPr>
          <p:nvPr>
            <p:ph type="sldNum" sz="quarter" idx="12"/>
          </p:nvPr>
        </p:nvSpPr>
        <p:spPr/>
        <p:txBody>
          <a:bodyPr/>
          <a:lstStyle/>
          <a:p>
            <a:fld id="{A450A095-C794-493E-B48A-D24E3B9AADE9}" type="slidenum">
              <a:rPr lang="el-GR" smtClean="0"/>
              <a:pPr/>
              <a:t>‹#›</a:t>
            </a:fld>
            <a:endParaRPr lang="el-GR"/>
          </a:p>
        </p:txBody>
      </p:sp>
    </p:spTree>
  </p:cSld>
  <p:clrMapOvr>
    <a:masterClrMapping/>
  </p:clrMapOvr>
  <p:transition>
    <p:dissolv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533D7510-C1AC-4D88-96D3-7508330E0635}" type="datetime1">
              <a:rPr lang="el-GR" smtClean="0"/>
              <a:t>24/4/2018</a:t>
            </a:fld>
            <a:endParaRPr lang="el-GR"/>
          </a:p>
        </p:txBody>
      </p:sp>
      <p:sp>
        <p:nvSpPr>
          <p:cNvPr id="3" name="2 - Θέση υποσέλιδου"/>
          <p:cNvSpPr>
            <a:spLocks noGrp="1"/>
          </p:cNvSpPr>
          <p:nvPr>
            <p:ph type="ftr" sz="quarter" idx="11"/>
          </p:nvPr>
        </p:nvSpPr>
        <p:spPr/>
        <p:txBody>
          <a:bodyPr/>
          <a:lstStyle/>
          <a:p>
            <a:r>
              <a:rPr lang="el-GR" smtClean="0"/>
              <a:t>Η βαρύτητα</a:t>
            </a:r>
            <a:endParaRPr lang="el-GR"/>
          </a:p>
        </p:txBody>
      </p:sp>
      <p:sp>
        <p:nvSpPr>
          <p:cNvPr id="4" name="3 - Θέση αριθμού διαφάνειας"/>
          <p:cNvSpPr>
            <a:spLocks noGrp="1"/>
          </p:cNvSpPr>
          <p:nvPr>
            <p:ph type="sldNum" sz="quarter" idx="12"/>
          </p:nvPr>
        </p:nvSpPr>
        <p:spPr/>
        <p:txBody>
          <a:bodyPr/>
          <a:lstStyle/>
          <a:p>
            <a:fld id="{A450A095-C794-493E-B48A-D24E3B9AADE9}" type="slidenum">
              <a:rPr lang="el-GR" smtClean="0"/>
              <a:pPr/>
              <a:t>‹#›</a:t>
            </a:fld>
            <a:endParaRPr lang="el-GR"/>
          </a:p>
        </p:txBody>
      </p:sp>
    </p:spTree>
  </p:cSld>
  <p:clrMapOvr>
    <a:masterClrMapping/>
  </p:clrMapOvr>
  <p:transition>
    <p:dissolv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582B7915-7CBD-4816-8A8C-BBA0E3C3AE0D}"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A450A095-C794-493E-B48A-D24E3B9AADE9}" type="slidenum">
              <a:rPr lang="el-GR" smtClean="0"/>
              <a:pPr/>
              <a:t>‹#›</a:t>
            </a:fld>
            <a:endParaRPr lang="el-GR"/>
          </a:p>
        </p:txBody>
      </p:sp>
    </p:spTree>
  </p:cSld>
  <p:clrMapOvr>
    <a:masterClrMapping/>
  </p:clrMapOvr>
  <p:transition>
    <p:dissolv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7E8AC5C0-26DE-436F-98D1-814F0D25B5A4}"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A450A095-C794-493E-B48A-D24E3B9AADE9}" type="slidenum">
              <a:rPr lang="el-GR" smtClean="0"/>
              <a:pPr/>
              <a:t>‹#›</a:t>
            </a:fld>
            <a:endParaRPr lang="el-GR"/>
          </a:p>
        </p:txBody>
      </p:sp>
    </p:spTree>
  </p:cSld>
  <p:clrMapOvr>
    <a:masterClrMapping/>
  </p:clrMapOvr>
  <p:transition>
    <p:dissolv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E00A00F8-6ADA-4084-8364-1772C34CA3ED}"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A450A095-C794-493E-B48A-D24E3B9AADE9}" type="slidenum">
              <a:rPr lang="el-GR" smtClean="0"/>
              <a:pPr/>
              <a:t>‹#›</a:t>
            </a:fld>
            <a:endParaRPr lang="el-GR"/>
          </a:p>
        </p:txBody>
      </p:sp>
    </p:spTree>
  </p:cSld>
  <p:clrMapOvr>
    <a:masterClrMapping/>
  </p:clrMapOvr>
  <p:transition>
    <p:dissolv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E570D6AF-146F-49F7-BC1C-F1FC032AD2CB}"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A450A095-C794-493E-B48A-D24E3B9AADE9}" type="slidenum">
              <a:rPr lang="el-GR" smtClean="0"/>
              <a:pPr/>
              <a:t>‹#›</a:t>
            </a:fld>
            <a:endParaRPr lang="el-GR"/>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Κάντε κλικ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Κάντε κλικ για να επεξεργαστείτε τα στυλ κειμένου του υποδείγματος</a:t>
            </a:r>
          </a:p>
        </p:txBody>
      </p:sp>
      <p:sp>
        <p:nvSpPr>
          <p:cNvPr id="5" name="4 - Θέση ημερομηνίας"/>
          <p:cNvSpPr>
            <a:spLocks noGrp="1"/>
          </p:cNvSpPr>
          <p:nvPr>
            <p:ph type="dt" sz="half" idx="10"/>
          </p:nvPr>
        </p:nvSpPr>
        <p:spPr/>
        <p:txBody>
          <a:bodyPr/>
          <a:lstStyle/>
          <a:p>
            <a:fld id="{C609D9C8-69E2-4E9D-BAE0-49C4FEC18084}"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61ADC1F3-5B7D-4E24-AAD5-A735E4E28A15}"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8FFE8F1B-4EA6-4BCD-A475-D1A82EB3F3A8}" type="slidenum">
              <a:rPr lang="el-GR" smtClean="0"/>
              <a:pPr/>
              <a:t>‹#›</a:t>
            </a:fld>
            <a:endParaRPr lang="el-GR"/>
          </a:p>
        </p:txBody>
      </p:sp>
    </p:spTree>
  </p:cSld>
  <p:clrMapOvr>
    <a:masterClrMapping/>
  </p:clrMapOvr>
  <p:transition>
    <p:dissolv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E9194A41-BCFC-4B17-990B-D2B4E0205899}"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8FFE8F1B-4EA6-4BCD-A475-D1A82EB3F3A8}" type="slidenum">
              <a:rPr lang="el-GR" smtClean="0"/>
              <a:pPr/>
              <a:t>‹#›</a:t>
            </a:fld>
            <a:endParaRPr lang="el-GR"/>
          </a:p>
        </p:txBody>
      </p:sp>
    </p:spTree>
  </p:cSld>
  <p:clrMapOvr>
    <a:masterClrMapping/>
  </p:clrMapOvr>
  <p:transition>
    <p:dissolv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4334424B-47CC-4618-AB72-BB182534A71B}"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8FFE8F1B-4EA6-4BCD-A475-D1A82EB3F3A8}" type="slidenum">
              <a:rPr lang="el-GR" smtClean="0"/>
              <a:pPr/>
              <a:t>‹#›</a:t>
            </a:fld>
            <a:endParaRPr lang="el-GR"/>
          </a:p>
        </p:txBody>
      </p:sp>
    </p:spTree>
  </p:cSld>
  <p:clrMapOvr>
    <a:masterClrMapping/>
  </p:clrMapOvr>
  <p:transition>
    <p:dissolv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B14EB5C3-EA5C-4956-BD74-8344663AEB12}"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8FFE8F1B-4EA6-4BCD-A475-D1A82EB3F3A8}" type="slidenum">
              <a:rPr lang="el-GR" smtClean="0"/>
              <a:pPr/>
              <a:t>‹#›</a:t>
            </a:fld>
            <a:endParaRPr lang="el-GR"/>
          </a:p>
        </p:txBody>
      </p:sp>
    </p:spTree>
  </p:cSld>
  <p:clrMapOvr>
    <a:masterClrMapping/>
  </p:clrMapOvr>
  <p:transition>
    <p:dissolv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6DAE6D2C-2EBA-4835-8183-33EA4E080AD0}" type="datetime1">
              <a:rPr lang="el-GR" smtClean="0"/>
              <a:t>24/4/2018</a:t>
            </a:fld>
            <a:endParaRPr lang="el-GR"/>
          </a:p>
        </p:txBody>
      </p:sp>
      <p:sp>
        <p:nvSpPr>
          <p:cNvPr id="8" name="7 - Θέση υποσέλιδου"/>
          <p:cNvSpPr>
            <a:spLocks noGrp="1"/>
          </p:cNvSpPr>
          <p:nvPr>
            <p:ph type="ftr" sz="quarter" idx="11"/>
          </p:nvPr>
        </p:nvSpPr>
        <p:spPr/>
        <p:txBody>
          <a:bodyPr/>
          <a:lstStyle/>
          <a:p>
            <a:r>
              <a:rPr lang="el-GR" smtClean="0"/>
              <a:t>Η βαρύτητα</a:t>
            </a:r>
            <a:endParaRPr lang="el-GR"/>
          </a:p>
        </p:txBody>
      </p:sp>
      <p:sp>
        <p:nvSpPr>
          <p:cNvPr id="9" name="8 - Θέση αριθμού διαφάνειας"/>
          <p:cNvSpPr>
            <a:spLocks noGrp="1"/>
          </p:cNvSpPr>
          <p:nvPr>
            <p:ph type="sldNum" sz="quarter" idx="12"/>
          </p:nvPr>
        </p:nvSpPr>
        <p:spPr/>
        <p:txBody>
          <a:bodyPr/>
          <a:lstStyle/>
          <a:p>
            <a:fld id="{8FFE8F1B-4EA6-4BCD-A475-D1A82EB3F3A8}" type="slidenum">
              <a:rPr lang="el-GR" smtClean="0"/>
              <a:pPr/>
              <a:t>‹#›</a:t>
            </a:fld>
            <a:endParaRPr lang="el-GR"/>
          </a:p>
        </p:txBody>
      </p:sp>
    </p:spTree>
  </p:cSld>
  <p:clrMapOvr>
    <a:masterClrMapping/>
  </p:clrMapOvr>
  <p:transition>
    <p:dissolv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8B9FAD7D-7638-4E34-A065-FADE95397BFD}" type="datetime1">
              <a:rPr lang="el-GR" smtClean="0"/>
              <a:t>24/4/2018</a:t>
            </a:fld>
            <a:endParaRPr lang="el-GR"/>
          </a:p>
        </p:txBody>
      </p:sp>
      <p:sp>
        <p:nvSpPr>
          <p:cNvPr id="4" name="3 - Θέση υποσέλιδου"/>
          <p:cNvSpPr>
            <a:spLocks noGrp="1"/>
          </p:cNvSpPr>
          <p:nvPr>
            <p:ph type="ftr" sz="quarter" idx="11"/>
          </p:nvPr>
        </p:nvSpPr>
        <p:spPr/>
        <p:txBody>
          <a:bodyPr/>
          <a:lstStyle/>
          <a:p>
            <a:r>
              <a:rPr lang="el-GR" smtClean="0"/>
              <a:t>Η βαρύτητα</a:t>
            </a:r>
            <a:endParaRPr lang="el-GR"/>
          </a:p>
        </p:txBody>
      </p:sp>
      <p:sp>
        <p:nvSpPr>
          <p:cNvPr id="5" name="4 - Θέση αριθμού διαφάνειας"/>
          <p:cNvSpPr>
            <a:spLocks noGrp="1"/>
          </p:cNvSpPr>
          <p:nvPr>
            <p:ph type="sldNum" sz="quarter" idx="12"/>
          </p:nvPr>
        </p:nvSpPr>
        <p:spPr/>
        <p:txBody>
          <a:bodyPr/>
          <a:lstStyle/>
          <a:p>
            <a:fld id="{8FFE8F1B-4EA6-4BCD-A475-D1A82EB3F3A8}" type="slidenum">
              <a:rPr lang="el-GR" smtClean="0"/>
              <a:pPr/>
              <a:t>‹#›</a:t>
            </a:fld>
            <a:endParaRPr lang="el-GR"/>
          </a:p>
        </p:txBody>
      </p:sp>
    </p:spTree>
  </p:cSld>
  <p:clrMapOvr>
    <a:masterClrMapping/>
  </p:clrMapOvr>
  <p:transition>
    <p:dissolv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27815762-45AD-4485-AA6B-AFF3D5693341}" type="datetime1">
              <a:rPr lang="el-GR" smtClean="0"/>
              <a:t>24/4/2018</a:t>
            </a:fld>
            <a:endParaRPr lang="el-GR"/>
          </a:p>
        </p:txBody>
      </p:sp>
      <p:sp>
        <p:nvSpPr>
          <p:cNvPr id="3" name="2 - Θέση υποσέλιδου"/>
          <p:cNvSpPr>
            <a:spLocks noGrp="1"/>
          </p:cNvSpPr>
          <p:nvPr>
            <p:ph type="ftr" sz="quarter" idx="11"/>
          </p:nvPr>
        </p:nvSpPr>
        <p:spPr/>
        <p:txBody>
          <a:bodyPr/>
          <a:lstStyle/>
          <a:p>
            <a:r>
              <a:rPr lang="el-GR" smtClean="0"/>
              <a:t>Η βαρύτητα</a:t>
            </a:r>
            <a:endParaRPr lang="el-GR"/>
          </a:p>
        </p:txBody>
      </p:sp>
      <p:sp>
        <p:nvSpPr>
          <p:cNvPr id="4" name="3 - Θέση αριθμού διαφάνειας"/>
          <p:cNvSpPr>
            <a:spLocks noGrp="1"/>
          </p:cNvSpPr>
          <p:nvPr>
            <p:ph type="sldNum" sz="quarter" idx="12"/>
          </p:nvPr>
        </p:nvSpPr>
        <p:spPr/>
        <p:txBody>
          <a:bodyPr/>
          <a:lstStyle/>
          <a:p>
            <a:fld id="{8FFE8F1B-4EA6-4BCD-A475-D1A82EB3F3A8}" type="slidenum">
              <a:rPr lang="el-GR" smtClean="0"/>
              <a:pPr/>
              <a:t>‹#›</a:t>
            </a:fld>
            <a:endParaRPr lang="el-GR"/>
          </a:p>
        </p:txBody>
      </p:sp>
    </p:spTree>
  </p:cSld>
  <p:clrMapOvr>
    <a:masterClrMapping/>
  </p:clrMapOvr>
  <p:transition>
    <p:dissolv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415BBB2F-C1E6-43C8-A4C5-68C972746E4F}"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8FFE8F1B-4EA6-4BCD-A475-D1A82EB3F3A8}" type="slidenum">
              <a:rPr lang="el-GR" smtClean="0"/>
              <a:pPr/>
              <a:t>‹#›</a:t>
            </a:fld>
            <a:endParaRPr lang="el-GR"/>
          </a:p>
        </p:txBody>
      </p:sp>
    </p:spTree>
  </p:cSld>
  <p:clrMapOvr>
    <a:masterClrMapping/>
  </p:clrMapOvr>
  <p:transition>
    <p:dissolv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AEDA3AAD-932E-4215-A5BB-B88325D3F4D0}"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8FFE8F1B-4EA6-4BCD-A475-D1A82EB3F3A8}" type="slidenum">
              <a:rPr lang="el-GR" smtClean="0"/>
              <a:pPr/>
              <a:t>‹#›</a:t>
            </a:fld>
            <a:endParaRPr lang="el-GR"/>
          </a:p>
        </p:txBody>
      </p:sp>
    </p:spTree>
  </p:cSld>
  <p:clrMapOvr>
    <a:masterClrMapping/>
  </p:clrMapOvr>
  <p:transition>
    <p:dissolv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DF58405C-4C47-40EB-A15C-8CC6B1BE394B}"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8FFE8F1B-4EA6-4BCD-A475-D1A82EB3F3A8}" type="slidenum">
              <a:rPr lang="el-GR" smtClean="0"/>
              <a:pPr/>
              <a:t>‹#›</a:t>
            </a:fld>
            <a:endParaRPr lang="el-GR"/>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Κάντε κλικ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Κάντε κλικ για να επεξεργαστείτε τα στυλ κειμένου του υποδείγματος</a:t>
            </a:r>
          </a:p>
        </p:txBody>
      </p:sp>
      <p:sp>
        <p:nvSpPr>
          <p:cNvPr id="5" name="4 - Θέση ημερομηνίας"/>
          <p:cNvSpPr>
            <a:spLocks noGrp="1"/>
          </p:cNvSpPr>
          <p:nvPr>
            <p:ph type="dt" sz="half" idx="10"/>
          </p:nvPr>
        </p:nvSpPr>
        <p:spPr/>
        <p:txBody>
          <a:bodyPr/>
          <a:lstStyle/>
          <a:p>
            <a:fld id="{972F9C34-7486-4D71-B8E5-639A01EBF375}"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23945F7A-9AF0-4087-9192-048883D26DAE}"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8FFE8F1B-4EA6-4BCD-A475-D1A82EB3F3A8}" type="slidenum">
              <a:rPr lang="el-GR" smtClean="0"/>
              <a:pPr/>
              <a:t>‹#›</a:t>
            </a:fld>
            <a:endParaRPr lang="el-GR"/>
          </a:p>
        </p:txBody>
      </p:sp>
    </p:spTree>
  </p:cSld>
  <p:clrMapOvr>
    <a:masterClrMapping/>
  </p:clrMapOvr>
  <p:transition>
    <p:dissolv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8" name="7 - Τίτλος"/>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l-GR" smtClean="0"/>
              <a:t>Kλικ για επεξεργασία του τίτλου</a:t>
            </a:r>
            <a:endParaRPr kumimoji="0" lang="en-US"/>
          </a:p>
        </p:txBody>
      </p:sp>
      <p:sp>
        <p:nvSpPr>
          <p:cNvPr id="28" name="27 - Θέση ημερομηνίας"/>
          <p:cNvSpPr>
            <a:spLocks noGrp="1"/>
          </p:cNvSpPr>
          <p:nvPr>
            <p:ph type="dt" sz="half" idx="10"/>
          </p:nvPr>
        </p:nvSpPr>
        <p:spPr/>
        <p:txBody>
          <a:bodyPr/>
          <a:lstStyle/>
          <a:p>
            <a:fld id="{DE5D71D6-F4A1-442E-9A72-3855FA74257C}" type="datetime1">
              <a:rPr lang="el-GR" smtClean="0"/>
              <a:t>24/4/2018</a:t>
            </a:fld>
            <a:endParaRPr lang="el-GR"/>
          </a:p>
        </p:txBody>
      </p:sp>
      <p:sp>
        <p:nvSpPr>
          <p:cNvPr id="17" name="16 - Θέση υποσέλιδου"/>
          <p:cNvSpPr>
            <a:spLocks noGrp="1"/>
          </p:cNvSpPr>
          <p:nvPr>
            <p:ph type="ftr" sz="quarter" idx="11"/>
          </p:nvPr>
        </p:nvSpPr>
        <p:spPr/>
        <p:txBody>
          <a:bodyPr/>
          <a:lstStyle/>
          <a:p>
            <a:r>
              <a:rPr lang="el-GR" smtClean="0"/>
              <a:t>Η βαρύτητα</a:t>
            </a:r>
            <a:endParaRPr lang="el-GR" dirty="0"/>
          </a:p>
        </p:txBody>
      </p:sp>
      <p:sp>
        <p:nvSpPr>
          <p:cNvPr id="29" name="28 - Θέση αριθμού διαφάνειας"/>
          <p:cNvSpPr>
            <a:spLocks noGrp="1"/>
          </p:cNvSpPr>
          <p:nvPr>
            <p:ph type="sldNum" sz="quarter" idx="12"/>
          </p:nvPr>
        </p:nvSpPr>
        <p:spPr/>
        <p:txBody>
          <a:bodyPr/>
          <a:lstStyle/>
          <a:p>
            <a:fld id="{C711AD17-75DE-4D45-AC4C-B0818B54B43A}" type="slidenum">
              <a:rPr lang="el-GR" smtClean="0"/>
              <a:pPr/>
              <a:t>‹#›</a:t>
            </a:fld>
            <a:endParaRPr lang="el-GR" dirty="0"/>
          </a:p>
        </p:txBody>
      </p:sp>
      <p:sp>
        <p:nvSpPr>
          <p:cNvPr id="9" name="8 - Υπότιτλος"/>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_Προσαρμοσμένη διάταξ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781308E8-3CEC-4D9B-BC43-C3A0903EF0CF}" type="datetime1">
              <a:rPr lang="el-GR" smtClean="0"/>
              <a:t>24/4/2018</a:t>
            </a:fld>
            <a:endParaRPr lang="el-GR"/>
          </a:p>
        </p:txBody>
      </p:sp>
      <p:sp>
        <p:nvSpPr>
          <p:cNvPr id="4" name="3 - Θέση υποσέλιδου"/>
          <p:cNvSpPr>
            <a:spLocks noGrp="1"/>
          </p:cNvSpPr>
          <p:nvPr>
            <p:ph type="ftr" sz="quarter" idx="11"/>
          </p:nvPr>
        </p:nvSpPr>
        <p:spPr/>
        <p:txBody>
          <a:bodyPr/>
          <a:lstStyle/>
          <a:p>
            <a:r>
              <a:rPr lang="el-GR" smtClean="0"/>
              <a:t>Η βαρύτητα</a:t>
            </a:r>
            <a:endParaRPr lang="el-GR" dirty="0"/>
          </a:p>
        </p:txBody>
      </p:sp>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Προσαρμοσμένη διάταξ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FD54C100-2803-400A-A1AD-35597719A048}" type="datetime1">
              <a:rPr lang="el-GR" smtClean="0"/>
              <a:t>24/4/2018</a:t>
            </a:fld>
            <a:endParaRPr lang="el-GR"/>
          </a:p>
        </p:txBody>
      </p:sp>
      <p:sp>
        <p:nvSpPr>
          <p:cNvPr id="4" name="3 - Θέση υποσέλιδου"/>
          <p:cNvSpPr>
            <a:spLocks noGrp="1"/>
          </p:cNvSpPr>
          <p:nvPr>
            <p:ph type="ftr" sz="quarter" idx="11"/>
          </p:nvPr>
        </p:nvSpPr>
        <p:spPr/>
        <p:txBody>
          <a:bodyPr/>
          <a:lstStyle/>
          <a:p>
            <a:r>
              <a:rPr lang="el-GR" smtClean="0"/>
              <a:t>Η βαρύτητα</a:t>
            </a:r>
            <a:endParaRPr lang="el-GR" dirty="0"/>
          </a:p>
        </p:txBody>
      </p:sp>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CE6CDE56-615F-429E-A91B-0FA9A332C09F}"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C711AD17-75DE-4D45-AC4C-B0818B54B43A}" type="slidenum">
              <a:rPr lang="el-GR" smtClean="0"/>
              <a:pPr/>
              <a:t>‹#›</a:t>
            </a:fld>
            <a:endParaRPr lang="el-G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bg>
      <p:bgRef idx="1003">
        <a:schemeClr val="bg2"/>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B4F7F9B3-C6E6-4F3E-A7C1-F0937C14ACED}" type="datetime1">
              <a:rPr lang="el-GR" smtClean="0"/>
              <a:t>24/4/2018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a:xfrm>
            <a:off x="7924800" y="6416675"/>
            <a:ext cx="762000" cy="365125"/>
          </a:xfrm>
        </p:spPr>
        <p:txBody>
          <a:bodyPr/>
          <a:lstStyle/>
          <a:p>
            <a:fld id="{C711AD17-75DE-4D45-AC4C-B0818B54B43A}"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92457603-07CC-491B-9B4D-3F14937CA0BA}" type="datetime1">
              <a:rPr lang="el-GR" smtClean="0"/>
              <a:t>24/4/2018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C711AD17-75DE-4D45-AC4C-B0818B54B43A}" type="slidenum">
              <a:rPr lang="el-GR" smtClean="0"/>
              <a:pPr/>
              <a:t>‹#›</a:t>
            </a:fld>
            <a:endParaRPr lang="el-G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8229600" cy="1143000"/>
          </a:xfrm>
        </p:spPr>
        <p:txBody>
          <a:bodyPr anchor="ctr"/>
          <a:lstStyle>
            <a:lvl1pPr>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p>
            <a:fld id="{5E8C3C5E-163A-4864-B79F-E01B59CC81AF}" type="datetime1">
              <a:rPr lang="el-GR" smtClean="0"/>
              <a:t>24/4/2018</a:t>
            </a:fld>
            <a:endParaRPr lang="el-GR"/>
          </a:p>
        </p:txBody>
      </p:sp>
      <p:sp>
        <p:nvSpPr>
          <p:cNvPr id="8" name="7 - Θέση υποσέλιδου"/>
          <p:cNvSpPr>
            <a:spLocks noGrp="1"/>
          </p:cNvSpPr>
          <p:nvPr>
            <p:ph type="ftr" sz="quarter" idx="11"/>
          </p:nvPr>
        </p:nvSpPr>
        <p:spPr/>
        <p:txBody>
          <a:bodyPr/>
          <a:lstStyle/>
          <a:p>
            <a:r>
              <a:rPr lang="el-GR" smtClean="0"/>
              <a:t>Η βαρύτητα</a:t>
            </a:r>
            <a:endParaRPr lang="el-GR"/>
          </a:p>
        </p:txBody>
      </p:sp>
      <p:sp>
        <p:nvSpPr>
          <p:cNvPr id="9" name="8 - Θέση αριθμού διαφάνειας"/>
          <p:cNvSpPr>
            <a:spLocks noGrp="1"/>
          </p:cNvSpPr>
          <p:nvPr>
            <p:ph type="sldNum" sz="quarter" idx="12"/>
          </p:nvPr>
        </p:nvSpPr>
        <p:spPr/>
        <p:txBody>
          <a:bodyPr/>
          <a:lstStyle/>
          <a:p>
            <a:fld id="{C711AD17-75DE-4D45-AC4C-B0818B54B43A}" type="slidenum">
              <a:rPr lang="el-GR" smtClean="0"/>
              <a:pPr/>
              <a:t>‹#›</a:t>
            </a:fld>
            <a:endParaRPr lang="el-G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1A39CE74-0383-4583-B493-EFB079A5B8F4}" type="datetime1">
              <a:rPr lang="el-GR" smtClean="0"/>
              <a:t>24/4/2018</a:t>
            </a:fld>
            <a:endParaRPr lang="el-GR"/>
          </a:p>
        </p:txBody>
      </p:sp>
      <p:sp>
        <p:nvSpPr>
          <p:cNvPr id="4" name="3 - Θέση υποσέλιδου"/>
          <p:cNvSpPr>
            <a:spLocks noGrp="1"/>
          </p:cNvSpPr>
          <p:nvPr>
            <p:ph type="ftr" sz="quarter" idx="11"/>
          </p:nvPr>
        </p:nvSpPr>
        <p:spPr/>
        <p:txBody>
          <a:bodyPr/>
          <a:lstStyle/>
          <a:p>
            <a:r>
              <a:rPr lang="el-GR" smtClean="0"/>
              <a:t>Η βαρύτητα</a:t>
            </a:r>
            <a:endParaRPr lang="el-GR"/>
          </a:p>
        </p:txBody>
      </p:sp>
      <p:sp>
        <p:nvSpPr>
          <p:cNvPr id="5" name="4 - Θέση αριθμού διαφάνειας"/>
          <p:cNvSpPr>
            <a:spLocks noGrp="1"/>
          </p:cNvSpPr>
          <p:nvPr>
            <p:ph type="sldNum" sz="quarter" idx="12"/>
          </p:nvPr>
        </p:nvSpPr>
        <p:spPr/>
        <p:txBody>
          <a:bodyPr/>
          <a:lstStyle/>
          <a:p>
            <a:fld id="{C711AD17-75DE-4D45-AC4C-B0818B54B43A}" type="slidenum">
              <a:rPr lang="el-GR" smtClean="0"/>
              <a:pPr/>
              <a:t>‹#›</a:t>
            </a:fld>
            <a:endParaRPr lang="el-G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4D8FB1C2-34EF-49BB-B25E-961AA2C84F5D}" type="datetime1">
              <a:rPr lang="el-GR" smtClean="0"/>
              <a:t>24/4/2018</a:t>
            </a:fld>
            <a:endParaRPr lang="el-GR"/>
          </a:p>
        </p:txBody>
      </p:sp>
      <p:sp>
        <p:nvSpPr>
          <p:cNvPr id="3" name="2 - Θέση υποσέλιδου"/>
          <p:cNvSpPr>
            <a:spLocks noGrp="1"/>
          </p:cNvSpPr>
          <p:nvPr>
            <p:ph type="ftr" sz="quarter" idx="11"/>
          </p:nvPr>
        </p:nvSpPr>
        <p:spPr/>
        <p:txBody>
          <a:bodyPr/>
          <a:lstStyle/>
          <a:p>
            <a:r>
              <a:rPr lang="el-GR" smtClean="0"/>
              <a:t>Η βαρύτητα</a:t>
            </a:r>
            <a:endParaRPr lang="el-GR"/>
          </a:p>
        </p:txBody>
      </p:sp>
      <p:sp>
        <p:nvSpPr>
          <p:cNvPr id="4" name="3 - Θέση αριθμού διαφάνειας"/>
          <p:cNvSpPr>
            <a:spLocks noGrp="1"/>
          </p:cNvSpPr>
          <p:nvPr>
            <p:ph type="sldNum" sz="quarter" idx="12"/>
          </p:nvPr>
        </p:nvSpPr>
        <p:spPr/>
        <p:txBody>
          <a:bodyPr/>
          <a:lstStyle/>
          <a:p>
            <a:fld id="{C711AD17-75DE-4D45-AC4C-B0818B54B43A}"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1.xml"/><Relationship Id="rId3" Type="http://schemas.openxmlformats.org/officeDocument/2006/relationships/slideLayout" Target="../slideLayouts/slideLayout106.xml"/><Relationship Id="rId7" Type="http://schemas.openxmlformats.org/officeDocument/2006/relationships/slideLayout" Target="../slideLayouts/slideLayout110.xml"/><Relationship Id="rId12" Type="http://schemas.openxmlformats.org/officeDocument/2006/relationships/theme" Target="../theme/theme10.xml"/><Relationship Id="rId2" Type="http://schemas.openxmlformats.org/officeDocument/2006/relationships/slideLayout" Target="../slideLayouts/slideLayout105.xml"/><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5" Type="http://schemas.openxmlformats.org/officeDocument/2006/relationships/slideLayout" Target="../slideLayouts/slideLayout108.xml"/><Relationship Id="rId10" Type="http://schemas.openxmlformats.org/officeDocument/2006/relationships/slideLayout" Target="../slideLayouts/slideLayout113.xml"/><Relationship Id="rId4" Type="http://schemas.openxmlformats.org/officeDocument/2006/relationships/slideLayout" Target="../slideLayouts/slideLayout107.xml"/><Relationship Id="rId9" Type="http://schemas.openxmlformats.org/officeDocument/2006/relationships/slideLayout" Target="../slideLayouts/slideLayout11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7.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7.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theme" Target="../theme/theme8.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slideLayout" Target="../slideLayouts/slideLayout103.xml"/><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2" Type="http://schemas.openxmlformats.org/officeDocument/2006/relationships/slideLayout" Target="../slideLayouts/slideLayout92.xml"/><Relationship Id="rId16" Type="http://schemas.openxmlformats.org/officeDocument/2006/relationships/image" Target="../media/image3.jpeg"/><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5" Type="http://schemas.openxmlformats.org/officeDocument/2006/relationships/image" Target="../media/image1.jpeg"/><Relationship Id="rId10" Type="http://schemas.openxmlformats.org/officeDocument/2006/relationships/slideLayout" Target="../slideLayouts/slideLayout100.xml"/><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Κάντε κλικ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dirty="0" smtClean="0"/>
              <a:t>Κάντε κλικ για να επεξεργαστείτε τα στυλ κειμένου του υποδείγματος</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l-GR" dirty="0"/>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275286-18F6-4DBA-ACB0-4D9EB2A57C1A}" type="datetime1">
              <a:rPr lang="el-GR" smtClean="0"/>
              <a:t>24/4/2018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el-GR" smtClean="0"/>
              <a:t>Η βαρύτητα</a:t>
            </a:r>
            <a:endParaRPr lang="el-GR" dirty="0"/>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F1D1C4-C2D9-4231-9FB2-B2D9D97AA41D}" type="slidenum">
              <a:rPr lang="el-GR" smtClean="0"/>
              <a:pPr/>
              <a:t>‹#›</a:t>
            </a:fld>
            <a:endParaRPr lang="el-GR"/>
          </a:p>
        </p:txBody>
      </p:sp>
      <p:pic>
        <p:nvPicPr>
          <p:cNvPr id="8" name="7 - Εικόνα" descr="αρχείο λήψης.jpg"/>
          <p:cNvPicPr>
            <a:picLocks noChangeAspect="1"/>
          </p:cNvPicPr>
          <p:nvPr userDrawn="1"/>
        </p:nvPicPr>
        <p:blipFill>
          <a:blip r:embed="rId15" cstate="print"/>
          <a:stretch>
            <a:fillRect/>
          </a:stretch>
        </p:blipFill>
        <p:spPr>
          <a:xfrm>
            <a:off x="214282" y="214290"/>
            <a:ext cx="1285884" cy="128588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20" r:id="rId12"/>
    <p:sldLayoutId id="2147483721" r:id="rId13"/>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dirty="0" err="1" smtClean="0"/>
              <a:t>Kλικ</a:t>
            </a:r>
            <a:r>
              <a:rPr lang="el-GR" dirty="0" smtClean="0"/>
              <a:t> για επεξεργασία των στυλ του υποδείγματος</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l-GR" dirty="0"/>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BF2052-AFE8-4417-B7D8-E25B72BC9AB5}" type="datetime1">
              <a:rPr lang="el-GR" smtClean="0"/>
              <a:t>24/4/2018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D757E3-3C54-4D19-B4A0-D875DB17CFA2}"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28B1D1-730F-4D46-8E3D-D717CFCDEC8E}" type="datetime1">
              <a:rPr lang="el-GR" smtClean="0"/>
              <a:t>24/4/2018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9C9B2E-228D-454E-AEC3-171F2A6AD2A5}"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1DD1B9-C218-4C0C-9C59-9FEC955C136F}" type="datetime1">
              <a:rPr lang="el-GR" smtClean="0"/>
              <a:t>24/4/2018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11AD17-75DE-4D45-AC4C-B0818B54B43A}"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87DEE4-72D3-4265-B0CE-0F0E479CAF7F}" type="datetime1">
              <a:rPr lang="el-GR" smtClean="0"/>
              <a:t>24/4/2018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3C0384-D782-4C6B-8D11-759516D7ACF8}"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E844C6-45BE-47E5-968C-4CB31ED57335}" type="datetime1">
              <a:rPr lang="el-GR" smtClean="0"/>
              <a:t>24/4/2018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l-GR" dirty="0"/>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28E1CD-4609-4852-A627-AF3045589B4C}"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06A199-6EE4-489C-9550-15A6A56C22A2}" type="datetime1">
              <a:rPr lang="el-GR" smtClean="0"/>
              <a:t>24/4/2018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173DE3-C396-4459-B4B1-6DBDB68F5BC0}"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FF1F36-F576-448E-B97C-AED31F69F3A0}" type="datetime1">
              <a:rPr lang="el-GR" smtClean="0"/>
              <a:t>24/4/2018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50A095-C794-493E-B48A-D24E3B9AADE9}"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dissolve/>
  </p:transition>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CA1CCD-6B0E-41B0-82C0-9D09AA6E8757}" type="datetime1">
              <a:rPr lang="el-GR" smtClean="0"/>
              <a:t>24/4/2018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FE8F1B-4EA6-4BCD-A475-D1A82EB3F3A8}"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dissolve/>
  </p:transition>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 Θέση τίτλου"/>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l-GR" smtClean="0"/>
              <a:t>Kλικ για επεξεργασία του τίτλου</a:t>
            </a:r>
            <a:endParaRPr kumimoji="0" lang="en-US"/>
          </a:p>
        </p:txBody>
      </p:sp>
      <p:sp>
        <p:nvSpPr>
          <p:cNvPr id="13" name="12 - Θέση κειμένου"/>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4" name="13 - Θέση ημερομηνίας"/>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A91046A3-B17C-44F6-8213-FCC18F771687}" type="datetime1">
              <a:rPr lang="el-GR" smtClean="0"/>
              <a:t>24/4/2018</a:t>
            </a:fld>
            <a:endParaRPr lang="el-GR"/>
          </a:p>
        </p:txBody>
      </p:sp>
      <p:sp>
        <p:nvSpPr>
          <p:cNvPr id="3" name="2 - Θέση υποσέλιδου"/>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r>
              <a:rPr lang="el-GR" smtClean="0"/>
              <a:t>Η βαρύτητα</a:t>
            </a:r>
            <a:endParaRPr lang="el-GR" dirty="0"/>
          </a:p>
        </p:txBody>
      </p:sp>
      <p:sp>
        <p:nvSpPr>
          <p:cNvPr id="23" name="22 - Θέση αριθμού διαφάνειας"/>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3F1D1C4-C2D9-4231-9FB2-B2D9D97AA41D}" type="slidenum">
              <a:rPr lang="el-GR" smtClean="0"/>
              <a:pPr/>
              <a:t>‹#›</a:t>
            </a:fld>
            <a:endParaRPr lang="el-GR"/>
          </a:p>
        </p:txBody>
      </p:sp>
      <p:pic>
        <p:nvPicPr>
          <p:cNvPr id="7" name="6 - Εικόνα" descr="αρχείο λήψης.jpg"/>
          <p:cNvPicPr>
            <a:picLocks noChangeAspect="1"/>
          </p:cNvPicPr>
          <p:nvPr userDrawn="1"/>
        </p:nvPicPr>
        <p:blipFill>
          <a:blip r:embed="rId15" cstate="print"/>
          <a:stretch>
            <a:fillRect/>
          </a:stretch>
        </p:blipFill>
        <p:spPr>
          <a:xfrm>
            <a:off x="214282" y="214290"/>
            <a:ext cx="857256" cy="857256"/>
          </a:xfrm>
          <a:prstGeom prst="rect">
            <a:avLst/>
          </a:prstGeom>
        </p:spPr>
      </p:pic>
      <p:pic>
        <p:nvPicPr>
          <p:cNvPr id="8" name="7 - Εικόνα" descr="19484a32ca86405237a14024e3c45f00.jpg"/>
          <p:cNvPicPr>
            <a:picLocks noChangeAspect="1"/>
          </p:cNvPicPr>
          <p:nvPr userDrawn="1"/>
        </p:nvPicPr>
        <p:blipFill>
          <a:blip r:embed="rId16" cstate="print"/>
          <a:stretch>
            <a:fillRect/>
          </a:stretch>
        </p:blipFill>
        <p:spPr>
          <a:xfrm>
            <a:off x="142844" y="6000768"/>
            <a:ext cx="857256" cy="717718"/>
          </a:xfrm>
          <a:prstGeom prst="rect">
            <a:avLst/>
          </a:prstGeom>
        </p:spPr>
      </p:pic>
      <p:sp>
        <p:nvSpPr>
          <p:cNvPr id="9" name="8 - TextBox"/>
          <p:cNvSpPr txBox="1"/>
          <p:nvPr userDrawn="1"/>
        </p:nvSpPr>
        <p:spPr>
          <a:xfrm>
            <a:off x="1214414" y="357166"/>
            <a:ext cx="4450129" cy="369332"/>
          </a:xfrm>
          <a:prstGeom prst="rect">
            <a:avLst/>
          </a:prstGeom>
          <a:noFill/>
        </p:spPr>
        <p:txBody>
          <a:bodyPr wrap="none" rtlCol="0">
            <a:spAutoFit/>
          </a:bodyPr>
          <a:lstStyle/>
          <a:p>
            <a:r>
              <a:rPr lang="el-GR" i="1" dirty="0" smtClean="0"/>
              <a:t>Παιδαγωγικό</a:t>
            </a:r>
            <a:r>
              <a:rPr lang="el-GR" i="1" baseline="0" dirty="0" smtClean="0"/>
              <a:t> Τμήμα Δημοτικής Εκπαίδευσης </a:t>
            </a:r>
            <a:endParaRPr lang="el-GR" i="1" dirty="0"/>
          </a:p>
        </p:txBody>
      </p:sp>
    </p:spTree>
  </p:cSld>
  <p:clrMap bg1="dk1" tx1="lt1" bg2="dk2" tx2="lt2" accent1="accent1" accent2="accent2" accent3="accent3" accent4="accent4" accent5="accent5" accent6="accent6" hlink="hlink" folHlink="folHlink"/>
  <p:sldLayoutIdLst>
    <p:sldLayoutId id="2147483771" r:id="rId1"/>
    <p:sldLayoutId id="2147483783" r:id="rId2"/>
    <p:sldLayoutId id="2147483782"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Lst>
  <p:hf hdr="0" dt="0"/>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9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smtClean="0">
                <a:solidFill>
                  <a:schemeClr val="tx1"/>
                </a:solidFill>
              </a:rPr>
              <a:t>ΒΑΡΥΤΗΤΑ</a:t>
            </a:r>
            <a:endParaRPr lang="el-GR" dirty="0">
              <a:solidFill>
                <a:schemeClr val="tx1"/>
              </a:solidFill>
            </a:endParaRPr>
          </a:p>
        </p:txBody>
      </p:sp>
      <p:sp>
        <p:nvSpPr>
          <p:cNvPr id="3" name="2 - Υπότιτλος"/>
          <p:cNvSpPr>
            <a:spLocks noGrp="1"/>
          </p:cNvSpPr>
          <p:nvPr>
            <p:ph type="subTitle" idx="1"/>
          </p:nvPr>
        </p:nvSpPr>
        <p:spPr/>
        <p:txBody>
          <a:bodyPr/>
          <a:lstStyle/>
          <a:p>
            <a:r>
              <a:rPr lang="el-GR" dirty="0" err="1" smtClean="0"/>
              <a:t>Στρατοπούλου</a:t>
            </a:r>
            <a:r>
              <a:rPr lang="el-GR" dirty="0" smtClean="0"/>
              <a:t> Ζωή</a:t>
            </a:r>
          </a:p>
          <a:p>
            <a:r>
              <a:rPr lang="el-GR" dirty="0" smtClean="0"/>
              <a:t>ΑΕΜ:4123</a:t>
            </a:r>
          </a:p>
          <a:p>
            <a:endParaRPr lang="el-GR" dirty="0" smtClean="0"/>
          </a:p>
          <a:p>
            <a:endParaRPr lang="el-GR" dirty="0" smtClean="0"/>
          </a:p>
          <a:p>
            <a:endParaRPr lang="el-GR" dirty="0" smtClean="0"/>
          </a:p>
          <a:p>
            <a:endParaRPr lang="el-GR" dirty="0" smtClean="0"/>
          </a:p>
          <a:p>
            <a:endParaRPr lang="el-GR" dirty="0" smtClean="0"/>
          </a:p>
          <a:p>
            <a:endParaRPr lang="el-GR" dirty="0"/>
          </a:p>
        </p:txBody>
      </p:sp>
      <p:sp>
        <p:nvSpPr>
          <p:cNvPr id="4" name="3 - Θέση αριθμού διαφάνειας"/>
          <p:cNvSpPr>
            <a:spLocks noGrp="1"/>
          </p:cNvSpPr>
          <p:nvPr>
            <p:ph type="sldNum" sz="quarter" idx="12"/>
          </p:nvPr>
        </p:nvSpPr>
        <p:spPr/>
        <p:txBody>
          <a:bodyPr/>
          <a:lstStyle/>
          <a:p>
            <a:fld id="{C711AD17-75DE-4D45-AC4C-B0818B54B43A}" type="slidenum">
              <a:rPr lang="el-GR" smtClean="0"/>
              <a:pPr/>
              <a:t>1</a:t>
            </a:fld>
            <a:endParaRPr lang="el-GR" dirty="0"/>
          </a:p>
        </p:txBody>
      </p:sp>
      <p:sp>
        <p:nvSpPr>
          <p:cNvPr id="5" name="4 - Θέση υποσέλιδου"/>
          <p:cNvSpPr>
            <a:spLocks noGrp="1"/>
          </p:cNvSpPr>
          <p:nvPr>
            <p:ph type="ftr" sz="quarter" idx="11"/>
          </p:nvPr>
        </p:nvSpPr>
        <p:spPr/>
        <p:txBody>
          <a:bodyPr/>
          <a:lstStyle/>
          <a:p>
            <a:r>
              <a:rPr lang="el-GR" smtClean="0"/>
              <a:t>Η βαρύτητα</a:t>
            </a:r>
            <a:endParaRPr lang="el-GR"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 βαρύτητα</a:t>
            </a:r>
            <a:endParaRPr lang="el-GR" dirty="0"/>
          </a:p>
        </p:txBody>
      </p:sp>
      <p:sp>
        <p:nvSpPr>
          <p:cNvPr id="3" name="2 - Θέση περιεχομένου"/>
          <p:cNvSpPr>
            <a:spLocks noGrp="1"/>
          </p:cNvSpPr>
          <p:nvPr>
            <p:ph idx="1"/>
          </p:nvPr>
        </p:nvSpPr>
        <p:spPr/>
        <p:txBody>
          <a:bodyPr>
            <a:normAutofit lnSpcReduction="10000"/>
          </a:bodyPr>
          <a:lstStyle/>
          <a:p>
            <a:r>
              <a:rPr lang="el-GR" dirty="0" smtClean="0"/>
              <a:t>Στη φυσική, βαρύτητα ονομάζεται η ιδιότητα των υλικών σωμάτων να έλκουν και να έλκονται αμοιβαία με άλλα υλικά σώματα. Τα </a:t>
            </a:r>
            <a:r>
              <a:rPr lang="el-GR" dirty="0" err="1" smtClean="0"/>
              <a:t>ελκόμενα</a:t>
            </a:r>
            <a:r>
              <a:rPr lang="el-GR"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endParaRPr lang="el-GR" dirty="0"/>
          </a:p>
        </p:txBody>
      </p:sp>
      <p:sp>
        <p:nvSpPr>
          <p:cNvPr id="5" name="4 - Θέση αριθμού διαφάνειας"/>
          <p:cNvSpPr>
            <a:spLocks noGrp="1"/>
          </p:cNvSpPr>
          <p:nvPr>
            <p:ph type="sldNum" sz="quarter" idx="12"/>
          </p:nvPr>
        </p:nvSpPr>
        <p:spPr/>
        <p:txBody>
          <a:bodyPr/>
          <a:lstStyle/>
          <a:p>
            <a:fld id="{C711AD17-75DE-4D45-AC4C-B0818B54B43A}" type="slidenum">
              <a:rPr lang="el-GR" smtClean="0"/>
              <a:pPr/>
              <a:t>2</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Ποιος ανακάλυψε τη βαρύτητα</a:t>
            </a:r>
            <a:endParaRPr lang="el-GR" dirty="0"/>
          </a:p>
        </p:txBody>
      </p:sp>
      <p:sp>
        <p:nvSpPr>
          <p:cNvPr id="3" name="2 - Θέση περιεχομένου"/>
          <p:cNvSpPr>
            <a:spLocks noGrp="1"/>
          </p:cNvSpPr>
          <p:nvPr>
            <p:ph idx="1"/>
          </p:nvPr>
        </p:nvSpPr>
        <p:spPr/>
        <p:txBody>
          <a:bodyPr>
            <a:normAutofit fontScale="85000" lnSpcReduction="10000"/>
          </a:bodyPr>
          <a:lstStyle/>
          <a:p>
            <a:r>
              <a:rPr lang="el-GR" dirty="0" smtClean="0"/>
              <a:t> το 1687 ο Άγγλος μαθηματικός Σερ Ισαάκ Νεύτων (</a:t>
            </a:r>
            <a:r>
              <a:rPr lang="el-GR" dirty="0" err="1" smtClean="0"/>
              <a:t>Sir</a:t>
            </a:r>
            <a:r>
              <a:rPr lang="el-GR" dirty="0" smtClean="0"/>
              <a:t> </a:t>
            </a:r>
            <a:r>
              <a:rPr lang="el-GR" dirty="0" err="1" smtClean="0"/>
              <a:t>Isaac</a:t>
            </a:r>
            <a:r>
              <a:rPr lang="el-GR" dirty="0" smtClean="0"/>
              <a:t> </a:t>
            </a:r>
            <a:r>
              <a:rPr lang="el-GR" dirty="0" err="1" smtClean="0"/>
              <a:t>Newton</a:t>
            </a:r>
            <a:r>
              <a:rPr lang="el-GR" dirty="0" smtClean="0"/>
              <a:t>) δημοσίευσε το διάσημο έργο του "</a:t>
            </a:r>
            <a:r>
              <a:rPr lang="el-GR" dirty="0" err="1" smtClean="0"/>
              <a:t>Principia</a:t>
            </a:r>
            <a:r>
              <a:rPr lang="el-GR"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endParaRPr lang="el-GR" dirty="0"/>
          </a:p>
        </p:txBody>
      </p:sp>
      <p:sp>
        <p:nvSpPr>
          <p:cNvPr id="5" name="4 - Θέση αριθμού διαφάνειας"/>
          <p:cNvSpPr>
            <a:spLocks noGrp="1"/>
          </p:cNvSpPr>
          <p:nvPr>
            <p:ph type="sldNum" sz="quarter" idx="12"/>
          </p:nvPr>
        </p:nvSpPr>
        <p:spPr/>
        <p:txBody>
          <a:bodyPr/>
          <a:lstStyle/>
          <a:p>
            <a:fld id="{C711AD17-75DE-4D45-AC4C-B0818B54B43A}" type="slidenum">
              <a:rPr lang="el-GR" smtClean="0"/>
              <a:pPr/>
              <a:t>3</a:t>
            </a:fld>
            <a:endParaRPr lang="el-GR"/>
          </a:p>
        </p:txBody>
      </p:sp>
      <p:sp>
        <p:nvSpPr>
          <p:cNvPr id="7" name="6 - Θέση υποσέλιδου"/>
          <p:cNvSpPr>
            <a:spLocks noGrp="1"/>
          </p:cNvSpPr>
          <p:nvPr>
            <p:ph type="ftr" sz="quarter" idx="11"/>
          </p:nvPr>
        </p:nvSpPr>
        <p:spPr/>
        <p:txBody>
          <a:bodyPr/>
          <a:lstStyle/>
          <a:p>
            <a:r>
              <a:rPr lang="el-GR" smtClean="0"/>
              <a:t>Η βαρύτητα</a:t>
            </a:r>
            <a:endParaRPr lang="el-G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Πως μας επηρεάζει η βαρύτητα</a:t>
            </a:r>
            <a:endParaRPr lang="el-GR" dirty="0"/>
          </a:p>
        </p:txBody>
      </p:sp>
      <p:graphicFrame>
        <p:nvGraphicFramePr>
          <p:cNvPr id="7" name="6 - Θέση περιεχομένου"/>
          <p:cNvGraphicFramePr>
            <a:graphicFrameLocks noGrp="1"/>
          </p:cNvGraphicFramePr>
          <p:nvPr>
            <p:ph idx="1"/>
          </p:nvPr>
        </p:nvGraphicFramePr>
        <p:xfrm>
          <a:off x="457200" y="1600200"/>
          <a:ext cx="8229600" cy="4708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 Θέση αριθμού διαφάνειας"/>
          <p:cNvSpPr>
            <a:spLocks noGrp="1"/>
          </p:cNvSpPr>
          <p:nvPr>
            <p:ph type="sldNum" sz="quarter" idx="12"/>
          </p:nvPr>
        </p:nvSpPr>
        <p:spPr/>
        <p:txBody>
          <a:bodyPr/>
          <a:lstStyle/>
          <a:p>
            <a:fld id="{C711AD17-75DE-4D45-AC4C-B0818B54B43A}" type="slidenum">
              <a:rPr lang="el-GR" smtClean="0"/>
              <a:pPr/>
              <a:t>4</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 βαρύτητα στην σελήνη</a:t>
            </a:r>
            <a:endParaRPr lang="el-GR" dirty="0"/>
          </a:p>
        </p:txBody>
      </p:sp>
      <p:sp>
        <p:nvSpPr>
          <p:cNvPr id="3" name="2 - Θέση περιεχομένου"/>
          <p:cNvSpPr>
            <a:spLocks noGrp="1"/>
          </p:cNvSpPr>
          <p:nvPr>
            <p:ph idx="1"/>
          </p:nvPr>
        </p:nvSpPr>
        <p:spPr/>
        <p:txBody>
          <a:bodyPr>
            <a:normAutofit fontScale="92500" lnSpcReduction="20000"/>
          </a:bodyPr>
          <a:lstStyle/>
          <a:p>
            <a:r>
              <a:rPr lang="el-GR" dirty="0" smtClean="0"/>
              <a:t>Η βαρύτητα στην επιφάνεια της Σελήνης είναι σε ένταση το 1/6 περίπου αυτής της Γης. Περιστρέφεται στον ελαφρώς κεκλιμένο άξονά της σε 27 ημέρες 7 ώρες και 43 λεπτά, ακριβώς στον ίδιο χρόνο που διαρκεί η τροχιακή περιφορά της γύρω από τη Γη. Αυτός ο συντονισμός είναι και ο λόγος που από τη Γη είναι ορατή μόνο η μια πλευρά της Σελήνης, η οποία χαρακτηρίζεται από σκοτεινές ηφαιστειακές θάλασσες οι οποίες βρίσκονται ανάμεσα στα λαμπρά υψίπεδα και τους κρατήρες. Αν και φαίνεται λαμπρή, στην πραγματικότητα, η επιφάνεια της Σελήνης είναι αρκετά σκοτεινή, με </a:t>
            </a:r>
            <a:r>
              <a:rPr lang="el-GR" dirty="0" err="1" smtClean="0"/>
              <a:t>ανακλαστικότητα</a:t>
            </a:r>
            <a:r>
              <a:rPr lang="el-GR" dirty="0" smtClean="0"/>
              <a:t> παρόμοια με αυτή της ασφάλτου.</a:t>
            </a:r>
            <a:endParaRPr lang="el-GR" dirty="0"/>
          </a:p>
        </p:txBody>
      </p:sp>
      <p:sp>
        <p:nvSpPr>
          <p:cNvPr id="5" name="4 - Θέση αριθμού διαφάνειας"/>
          <p:cNvSpPr>
            <a:spLocks noGrp="1"/>
          </p:cNvSpPr>
          <p:nvPr>
            <p:ph type="sldNum" sz="quarter" idx="12"/>
          </p:nvPr>
        </p:nvSpPr>
        <p:spPr/>
        <p:txBody>
          <a:bodyPr/>
          <a:lstStyle/>
          <a:p>
            <a:fld id="{C711AD17-75DE-4D45-AC4C-B0818B54B43A}" type="slidenum">
              <a:rPr lang="el-GR" smtClean="0"/>
              <a:pPr/>
              <a:t>5</a:t>
            </a:fld>
            <a:endParaRPr lang="el-GR"/>
          </a:p>
        </p:txBody>
      </p:sp>
      <p:sp>
        <p:nvSpPr>
          <p:cNvPr id="7" name="6 - Θέση υποσέλιδου"/>
          <p:cNvSpPr>
            <a:spLocks noGrp="1"/>
          </p:cNvSpPr>
          <p:nvPr>
            <p:ph type="ftr" sz="quarter" idx="11"/>
          </p:nvPr>
        </p:nvSpPr>
        <p:spPr/>
        <p:txBody>
          <a:bodyPr/>
          <a:lstStyle/>
          <a:p>
            <a:r>
              <a:rPr lang="el-GR" smtClean="0"/>
              <a:t>Η βαρύτητα</a:t>
            </a:r>
            <a:endParaRPr lang="el-G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Επίλογος</a:t>
            </a:r>
            <a:endParaRPr lang="el-GR" dirty="0"/>
          </a:p>
        </p:txBody>
      </p:sp>
      <p:sp>
        <p:nvSpPr>
          <p:cNvPr id="3" name="2 - Θέση περιεχομένου"/>
          <p:cNvSpPr>
            <a:spLocks noGrp="1"/>
          </p:cNvSpPr>
          <p:nvPr>
            <p:ph idx="1"/>
          </p:nvPr>
        </p:nvSpPr>
        <p:spPr/>
        <p:txBody>
          <a:bodyPr/>
          <a:lstStyle/>
          <a:p>
            <a:pPr>
              <a:buNone/>
            </a:pPr>
            <a:r>
              <a:rPr lang="el-GR" dirty="0" smtClean="0"/>
              <a:t>                              Σας ευχαριστώ  </a:t>
            </a:r>
            <a:endParaRPr lang="el-GR" dirty="0"/>
          </a:p>
        </p:txBody>
      </p:sp>
      <p:pic>
        <p:nvPicPr>
          <p:cNvPr id="4" name="3 - Εικόνα" descr="Robin-Stjernberg.jpg"/>
          <p:cNvPicPr>
            <a:picLocks noChangeAspect="1"/>
          </p:cNvPicPr>
          <p:nvPr/>
        </p:nvPicPr>
        <p:blipFill>
          <a:blip r:embed="rId2" cstate="print"/>
          <a:stretch>
            <a:fillRect/>
          </a:stretch>
        </p:blipFill>
        <p:spPr>
          <a:xfrm>
            <a:off x="1659368" y="2571744"/>
            <a:ext cx="5770152" cy="3344176"/>
          </a:xfrm>
          <a:prstGeom prst="rect">
            <a:avLst/>
          </a:prstGeom>
        </p:spPr>
      </p:pic>
      <p:sp>
        <p:nvSpPr>
          <p:cNvPr id="6" name="5 - Θέση αριθμού διαφάνειας"/>
          <p:cNvSpPr>
            <a:spLocks noGrp="1"/>
          </p:cNvSpPr>
          <p:nvPr>
            <p:ph type="sldNum" sz="quarter" idx="12"/>
          </p:nvPr>
        </p:nvSpPr>
        <p:spPr/>
        <p:txBody>
          <a:bodyPr/>
          <a:lstStyle/>
          <a:p>
            <a:fld id="{C711AD17-75DE-4D45-AC4C-B0818B54B43A}" type="slidenum">
              <a:rPr lang="el-GR" smtClean="0"/>
              <a:pPr/>
              <a:t>6</a:t>
            </a:fld>
            <a:endParaRPr lang="el-GR"/>
          </a:p>
        </p:txBody>
      </p:sp>
      <p:sp>
        <p:nvSpPr>
          <p:cNvPr id="8" name="7 - Θέση υποσέλιδου"/>
          <p:cNvSpPr>
            <a:spLocks noGrp="1"/>
          </p:cNvSpPr>
          <p:nvPr>
            <p:ph type="ftr" sz="quarter" idx="11"/>
          </p:nvPr>
        </p:nvSpPr>
        <p:spPr/>
        <p:txBody>
          <a:bodyPr/>
          <a:lstStyle/>
          <a:p>
            <a:r>
              <a:rPr lang="el-GR" smtClean="0"/>
              <a:t>Η βαρύτητα</a:t>
            </a:r>
            <a:endParaRPr lang="el-GR"/>
          </a:p>
        </p:txBody>
      </p:sp>
    </p:spTree>
  </p:cSld>
  <p:clrMapOvr>
    <a:masterClrMapping/>
  </p:clrMapOvr>
  <p:transition/>
  <p:timing>
    <p:tnLst>
      <p:par>
        <p:cTn id="1" dur="indefinite" restart="never" nodeType="tmRoot"/>
      </p:par>
    </p:tnLst>
  </p:timing>
</p:sld>
</file>

<file path=ppt/theme/_rels/theme9.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7_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6_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5_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_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Αποκορύφωμα">
  <a:themeElements>
    <a:clrScheme name="Αποκορύφωμα">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Αποκορύφωμα">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Αποκορύφωμα">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224</TotalTime>
  <Words>253</Words>
  <Application>Microsoft Office PowerPoint</Application>
  <PresentationFormat>Προβολή στην οθόνη (4:3)</PresentationFormat>
  <Paragraphs>31</Paragraphs>
  <Slides>6</Slides>
  <Notes>0</Notes>
  <HiddenSlides>0</HiddenSlides>
  <MMClips>0</MMClips>
  <ScaleCrop>false</ScaleCrop>
  <HeadingPairs>
    <vt:vector size="4" baseType="variant">
      <vt:variant>
        <vt:lpstr>Θέμα</vt:lpstr>
      </vt:variant>
      <vt:variant>
        <vt:i4>10</vt:i4>
      </vt:variant>
      <vt:variant>
        <vt:lpstr>Τίτλοι διαφανειών</vt:lpstr>
      </vt:variant>
      <vt:variant>
        <vt:i4>6</vt:i4>
      </vt:variant>
    </vt:vector>
  </HeadingPairs>
  <TitlesOfParts>
    <vt:vector size="16" baseType="lpstr">
      <vt:lpstr>Θέμα του Office</vt:lpstr>
      <vt:lpstr>6_Προσαρμοσμένη σχεδίαση</vt:lpstr>
      <vt:lpstr>5_Προσαρμοσμένη σχεδίαση</vt:lpstr>
      <vt:lpstr>4_Προσαρμοσμένη σχεδίαση</vt:lpstr>
      <vt:lpstr>2_Προσαρμοσμένη σχεδίαση</vt:lpstr>
      <vt:lpstr>3_Προσαρμοσμένη σχεδίαση</vt:lpstr>
      <vt:lpstr>Προσαρμοσμένη σχεδίαση</vt:lpstr>
      <vt:lpstr>1_Προσαρμοσμένη σχεδίαση</vt:lpstr>
      <vt:lpstr>Αποκορύφωμα</vt:lpstr>
      <vt:lpstr>7_Προσαρμοσμένη σχεδίαση</vt:lpstr>
      <vt:lpstr>ΒΑΡΥΤΗΤΑ</vt:lpstr>
      <vt:lpstr>Η βαρύτητα</vt:lpstr>
      <vt:lpstr>Ποιος ανακάλυψε τη βαρύτητα</vt:lpstr>
      <vt:lpstr>Πως μας επηρεάζει η βαρύτητα</vt:lpstr>
      <vt:lpstr>Η βαρύτητα στην σελήνη</vt:lpstr>
      <vt:lpstr>Επίλογος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ΒΑΡΥΤΗΤΑ</dc:title>
  <dc:creator>USER</dc:creator>
  <cp:lastModifiedBy>USER</cp:lastModifiedBy>
  <cp:revision>27</cp:revision>
  <dcterms:created xsi:type="dcterms:W3CDTF">2018-04-24T11:16:38Z</dcterms:created>
  <dcterms:modified xsi:type="dcterms:W3CDTF">2018-04-24T19:02:34Z</dcterms:modified>
</cp:coreProperties>
</file>